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0" r:id="rId1"/>
  </p:sldMasterIdLst>
  <p:notesMasterIdLst>
    <p:notesMasterId r:id="rId18"/>
  </p:notesMasterIdLst>
  <p:handoutMasterIdLst>
    <p:handoutMasterId r:id="rId19"/>
  </p:handoutMasterIdLst>
  <p:sldIdLst>
    <p:sldId id="256" r:id="rId2"/>
    <p:sldId id="309" r:id="rId3"/>
    <p:sldId id="310" r:id="rId4"/>
    <p:sldId id="315" r:id="rId5"/>
    <p:sldId id="316" r:id="rId6"/>
    <p:sldId id="317" r:id="rId7"/>
    <p:sldId id="312" r:id="rId8"/>
    <p:sldId id="292" r:id="rId9"/>
    <p:sldId id="322" r:id="rId10"/>
    <p:sldId id="313" r:id="rId11"/>
    <p:sldId id="318" r:id="rId12"/>
    <p:sldId id="321" r:id="rId13"/>
    <p:sldId id="319" r:id="rId14"/>
    <p:sldId id="320" r:id="rId15"/>
    <p:sldId id="314" r:id="rId16"/>
    <p:sldId id="297" r:id="rId17"/>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defTabSz="457200"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4626"/>
    <a:srgbClr val="3434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12" autoAdjust="0"/>
    <p:restoredTop sz="76821" autoAdjust="0"/>
  </p:normalViewPr>
  <p:slideViewPr>
    <p:cSldViewPr snapToGrid="0" snapToObjects="1">
      <p:cViewPr varScale="1">
        <p:scale>
          <a:sx n="118" d="100"/>
          <a:sy n="118" d="100"/>
        </p:scale>
        <p:origin x="1086" y="84"/>
      </p:cViewPr>
      <p:guideLst>
        <p:guide orient="horz" pos="1620"/>
        <p:guide pos="2880"/>
      </p:guideLst>
    </p:cSldViewPr>
  </p:slideViewPr>
  <p:notesTextViewPr>
    <p:cViewPr>
      <p:scale>
        <a:sx n="3" d="2"/>
        <a:sy n="3" d="2"/>
      </p:scale>
      <p:origin x="0" y="0"/>
    </p:cViewPr>
  </p:notesTextViewPr>
  <p:sorterViewPr>
    <p:cViewPr varScale="1">
      <p:scale>
        <a:sx n="100" d="100"/>
        <a:sy n="100" d="100"/>
      </p:scale>
      <p:origin x="0" y="0"/>
    </p:cViewPr>
  </p:sorterViewPr>
  <p:notesViewPr>
    <p:cSldViewPr snapToGrid="0" snapToObjects="1">
      <p:cViewPr varScale="1">
        <p:scale>
          <a:sx n="171" d="100"/>
          <a:sy n="171" d="100"/>
        </p:scale>
        <p:origin x="6552" y="1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2.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ata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6.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2.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6.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DF2F75-ACCF-4BA9-9235-C36AE0C131D2}"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B64DF36D-199C-40B4-BE99-E1FBC1009248}">
      <dgm:prSet/>
      <dgm:spPr/>
      <dgm:t>
        <a:bodyPr/>
        <a:lstStyle/>
        <a:p>
          <a:r>
            <a:rPr lang="en-GB" b="0" baseline="0" dirty="0"/>
            <a:t>Background (Why we did the study)</a:t>
          </a:r>
          <a:endParaRPr lang="en-US" dirty="0"/>
        </a:p>
      </dgm:t>
    </dgm:pt>
    <dgm:pt modelId="{B0F24FDB-EF9B-4FC3-B931-36838E246C5F}" type="parTrans" cxnId="{4EC5F42E-A431-4A88-9B8C-71F234C04F3A}">
      <dgm:prSet/>
      <dgm:spPr/>
      <dgm:t>
        <a:bodyPr/>
        <a:lstStyle/>
        <a:p>
          <a:endParaRPr lang="en-US"/>
        </a:p>
      </dgm:t>
    </dgm:pt>
    <dgm:pt modelId="{6568268E-DA2B-4633-A3FC-266BCEFB1525}" type="sibTrans" cxnId="{4EC5F42E-A431-4A88-9B8C-71F234C04F3A}">
      <dgm:prSet/>
      <dgm:spPr/>
      <dgm:t>
        <a:bodyPr/>
        <a:lstStyle/>
        <a:p>
          <a:endParaRPr lang="en-US"/>
        </a:p>
      </dgm:t>
    </dgm:pt>
    <dgm:pt modelId="{C3115C11-548E-4C69-B86D-3AFBD9E792F0}">
      <dgm:prSet/>
      <dgm:spPr/>
      <dgm:t>
        <a:bodyPr/>
        <a:lstStyle/>
        <a:p>
          <a:r>
            <a:rPr lang="en-GB" b="0" baseline="0" dirty="0"/>
            <a:t>Methods (What we did)</a:t>
          </a:r>
          <a:endParaRPr lang="en-US" dirty="0"/>
        </a:p>
      </dgm:t>
    </dgm:pt>
    <dgm:pt modelId="{115E87F9-563B-4D78-845D-0A7A2BE8F564}" type="parTrans" cxnId="{C5E5A745-4EFF-4AC5-99E1-A87E8B7A39E1}">
      <dgm:prSet/>
      <dgm:spPr/>
      <dgm:t>
        <a:bodyPr/>
        <a:lstStyle/>
        <a:p>
          <a:endParaRPr lang="en-US"/>
        </a:p>
      </dgm:t>
    </dgm:pt>
    <dgm:pt modelId="{6A7C6751-F7F9-4440-A283-F8E771BD0F76}" type="sibTrans" cxnId="{C5E5A745-4EFF-4AC5-99E1-A87E8B7A39E1}">
      <dgm:prSet/>
      <dgm:spPr/>
      <dgm:t>
        <a:bodyPr/>
        <a:lstStyle/>
        <a:p>
          <a:endParaRPr lang="en-US"/>
        </a:p>
      </dgm:t>
    </dgm:pt>
    <dgm:pt modelId="{2B8BBC94-11F2-4ADB-9FC6-6CFFCD0FA314}">
      <dgm:prSet/>
      <dgm:spPr/>
      <dgm:t>
        <a:bodyPr/>
        <a:lstStyle/>
        <a:p>
          <a:r>
            <a:rPr lang="en-GB" b="0" baseline="0" dirty="0"/>
            <a:t>Results &amp; Discussion (What we found)</a:t>
          </a:r>
          <a:endParaRPr lang="en-US" dirty="0"/>
        </a:p>
      </dgm:t>
    </dgm:pt>
    <dgm:pt modelId="{752C81C2-BD0A-49ED-A244-DF116D6A2AE2}" type="parTrans" cxnId="{05D6D966-E843-4277-A6E9-821676918019}">
      <dgm:prSet/>
      <dgm:spPr/>
      <dgm:t>
        <a:bodyPr/>
        <a:lstStyle/>
        <a:p>
          <a:endParaRPr lang="en-US"/>
        </a:p>
      </dgm:t>
    </dgm:pt>
    <dgm:pt modelId="{9500494B-052B-4C69-9460-AB41EFBD0FD0}" type="sibTrans" cxnId="{05D6D966-E843-4277-A6E9-821676918019}">
      <dgm:prSet/>
      <dgm:spPr/>
      <dgm:t>
        <a:bodyPr/>
        <a:lstStyle/>
        <a:p>
          <a:endParaRPr lang="en-US"/>
        </a:p>
      </dgm:t>
    </dgm:pt>
    <dgm:pt modelId="{93DFB08B-4E75-4447-849D-939C72348494}">
      <dgm:prSet/>
      <dgm:spPr/>
      <dgm:t>
        <a:bodyPr/>
        <a:lstStyle/>
        <a:p>
          <a:r>
            <a:rPr lang="en-GB" b="0" baseline="0" dirty="0"/>
            <a:t>Conclusion (Why you should care)</a:t>
          </a:r>
          <a:endParaRPr lang="en-US" dirty="0"/>
        </a:p>
      </dgm:t>
    </dgm:pt>
    <dgm:pt modelId="{4BC54397-CA0A-40E7-A24F-6FEEE0E5C78B}" type="parTrans" cxnId="{05989E58-A375-457E-8FBC-E083ADC675FE}">
      <dgm:prSet/>
      <dgm:spPr/>
      <dgm:t>
        <a:bodyPr/>
        <a:lstStyle/>
        <a:p>
          <a:endParaRPr lang="en-US"/>
        </a:p>
      </dgm:t>
    </dgm:pt>
    <dgm:pt modelId="{4F681DC7-3D96-48B9-97C9-AF5602EB04C0}" type="sibTrans" cxnId="{05989E58-A375-457E-8FBC-E083ADC675FE}">
      <dgm:prSet/>
      <dgm:spPr/>
      <dgm:t>
        <a:bodyPr/>
        <a:lstStyle/>
        <a:p>
          <a:endParaRPr lang="en-US"/>
        </a:p>
      </dgm:t>
    </dgm:pt>
    <dgm:pt modelId="{FEEC35F8-F591-4941-923B-4C26749DC0BA}" type="pres">
      <dgm:prSet presAssocID="{55DF2F75-ACCF-4BA9-9235-C36AE0C131D2}" presName="root" presStyleCnt="0">
        <dgm:presLayoutVars>
          <dgm:dir/>
          <dgm:resizeHandles val="exact"/>
        </dgm:presLayoutVars>
      </dgm:prSet>
      <dgm:spPr/>
    </dgm:pt>
    <dgm:pt modelId="{14044B80-87A0-45F0-AB54-258E6F70301A}" type="pres">
      <dgm:prSet presAssocID="{B64DF36D-199C-40B4-BE99-E1FBC1009248}" presName="compNode" presStyleCnt="0"/>
      <dgm:spPr/>
    </dgm:pt>
    <dgm:pt modelId="{EB6B8BF8-CB23-46AA-B4CD-88AC05DA2DCC}" type="pres">
      <dgm:prSet presAssocID="{B64DF36D-199C-40B4-BE99-E1FBC1009248}" presName="bgRect" presStyleLbl="bgShp" presStyleIdx="0" presStyleCnt="4"/>
      <dgm:spPr/>
    </dgm:pt>
    <dgm:pt modelId="{7E5D45D5-B476-4535-8E70-5D97D7C86034}" type="pres">
      <dgm:prSet presAssocID="{B64DF36D-199C-40B4-BE99-E1FBC100924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rCode1"/>
        </a:ext>
      </dgm:extLst>
    </dgm:pt>
    <dgm:pt modelId="{397796BF-2B6B-4241-B4E2-5E5E8EBCA736}" type="pres">
      <dgm:prSet presAssocID="{B64DF36D-199C-40B4-BE99-E1FBC1009248}" presName="spaceRect" presStyleCnt="0"/>
      <dgm:spPr/>
    </dgm:pt>
    <dgm:pt modelId="{4D908E87-BA4C-4068-B374-1CBFD3ECDB5A}" type="pres">
      <dgm:prSet presAssocID="{B64DF36D-199C-40B4-BE99-E1FBC1009248}" presName="parTx" presStyleLbl="revTx" presStyleIdx="0" presStyleCnt="4">
        <dgm:presLayoutVars>
          <dgm:chMax val="0"/>
          <dgm:chPref val="0"/>
        </dgm:presLayoutVars>
      </dgm:prSet>
      <dgm:spPr/>
    </dgm:pt>
    <dgm:pt modelId="{03B7489A-6EF4-49B0-9ACD-63ABE3427B43}" type="pres">
      <dgm:prSet presAssocID="{6568268E-DA2B-4633-A3FC-266BCEFB1525}" presName="sibTrans" presStyleCnt="0"/>
      <dgm:spPr/>
    </dgm:pt>
    <dgm:pt modelId="{B6A34A1A-C4B8-41C0-A792-48A8C84F6D9F}" type="pres">
      <dgm:prSet presAssocID="{C3115C11-548E-4C69-B86D-3AFBD9E792F0}" presName="compNode" presStyleCnt="0"/>
      <dgm:spPr/>
    </dgm:pt>
    <dgm:pt modelId="{34BD7775-E952-4AE7-9464-3F699B975D00}" type="pres">
      <dgm:prSet presAssocID="{C3115C11-548E-4C69-B86D-3AFBD9E792F0}" presName="bgRect" presStyleLbl="bgShp" presStyleIdx="1" presStyleCnt="4"/>
      <dgm:spPr/>
    </dgm:pt>
    <dgm:pt modelId="{3CB13D9C-078F-47A0-AD50-B14E8AE8BA63}" type="pres">
      <dgm:prSet presAssocID="{C3115C11-548E-4C69-B86D-3AFBD9E792F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edle"/>
        </a:ext>
      </dgm:extLst>
    </dgm:pt>
    <dgm:pt modelId="{72E346A7-9DCA-47AA-B261-0151A2108296}" type="pres">
      <dgm:prSet presAssocID="{C3115C11-548E-4C69-B86D-3AFBD9E792F0}" presName="spaceRect" presStyleCnt="0"/>
      <dgm:spPr/>
    </dgm:pt>
    <dgm:pt modelId="{2E07ACC1-7CE2-4375-B0E0-DD7041B9C03D}" type="pres">
      <dgm:prSet presAssocID="{C3115C11-548E-4C69-B86D-3AFBD9E792F0}" presName="parTx" presStyleLbl="revTx" presStyleIdx="1" presStyleCnt="4">
        <dgm:presLayoutVars>
          <dgm:chMax val="0"/>
          <dgm:chPref val="0"/>
        </dgm:presLayoutVars>
      </dgm:prSet>
      <dgm:spPr/>
    </dgm:pt>
    <dgm:pt modelId="{C700DADD-188D-435A-BEE9-89F40995BE2A}" type="pres">
      <dgm:prSet presAssocID="{6A7C6751-F7F9-4440-A283-F8E771BD0F76}" presName="sibTrans" presStyleCnt="0"/>
      <dgm:spPr/>
    </dgm:pt>
    <dgm:pt modelId="{D13F52A7-3004-4B85-A667-69B93D255542}" type="pres">
      <dgm:prSet presAssocID="{2B8BBC94-11F2-4ADB-9FC6-6CFFCD0FA314}" presName="compNode" presStyleCnt="0"/>
      <dgm:spPr/>
    </dgm:pt>
    <dgm:pt modelId="{055B68EC-2364-4BBA-A0D5-01F717B0EE3A}" type="pres">
      <dgm:prSet presAssocID="{2B8BBC94-11F2-4ADB-9FC6-6CFFCD0FA314}" presName="bgRect" presStyleLbl="bgShp" presStyleIdx="2" presStyleCnt="4"/>
      <dgm:spPr/>
    </dgm:pt>
    <dgm:pt modelId="{2158BD88-7FC4-4EAB-8BA2-386516C047E5}" type="pres">
      <dgm:prSet presAssocID="{2B8BBC94-11F2-4ADB-9FC6-6CFFCD0FA31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ask"/>
        </a:ext>
      </dgm:extLst>
    </dgm:pt>
    <dgm:pt modelId="{EDB2160D-1378-40E9-843D-4D4D9EA3C136}" type="pres">
      <dgm:prSet presAssocID="{2B8BBC94-11F2-4ADB-9FC6-6CFFCD0FA314}" presName="spaceRect" presStyleCnt="0"/>
      <dgm:spPr/>
    </dgm:pt>
    <dgm:pt modelId="{1F43DCD4-07D3-49ED-8EFB-375829623986}" type="pres">
      <dgm:prSet presAssocID="{2B8BBC94-11F2-4ADB-9FC6-6CFFCD0FA314}" presName="parTx" presStyleLbl="revTx" presStyleIdx="2" presStyleCnt="4">
        <dgm:presLayoutVars>
          <dgm:chMax val="0"/>
          <dgm:chPref val="0"/>
        </dgm:presLayoutVars>
      </dgm:prSet>
      <dgm:spPr/>
    </dgm:pt>
    <dgm:pt modelId="{AB83B385-F5DE-4B1D-B3D6-4A904BA8C26C}" type="pres">
      <dgm:prSet presAssocID="{9500494B-052B-4C69-9460-AB41EFBD0FD0}" presName="sibTrans" presStyleCnt="0"/>
      <dgm:spPr/>
    </dgm:pt>
    <dgm:pt modelId="{FD32172F-5125-49F8-AB04-6AC21D4413D4}" type="pres">
      <dgm:prSet presAssocID="{93DFB08B-4E75-4447-849D-939C72348494}" presName="compNode" presStyleCnt="0"/>
      <dgm:spPr/>
    </dgm:pt>
    <dgm:pt modelId="{C763E8EA-31C7-4E44-ADDE-54F723B5FECA}" type="pres">
      <dgm:prSet presAssocID="{93DFB08B-4E75-4447-849D-939C72348494}" presName="bgRect" presStyleLbl="bgShp" presStyleIdx="3" presStyleCnt="4"/>
      <dgm:spPr/>
    </dgm:pt>
    <dgm:pt modelId="{DCB6BEE0-6A33-44B4-B559-B7B85F16D063}" type="pres">
      <dgm:prSet presAssocID="{93DFB08B-4E75-4447-849D-939C7234849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avel"/>
        </a:ext>
      </dgm:extLst>
    </dgm:pt>
    <dgm:pt modelId="{BAA7BD97-3979-4F6A-80DD-E96BE9B9A969}" type="pres">
      <dgm:prSet presAssocID="{93DFB08B-4E75-4447-849D-939C72348494}" presName="spaceRect" presStyleCnt="0"/>
      <dgm:spPr/>
    </dgm:pt>
    <dgm:pt modelId="{FC2FBCA3-69AC-4B9E-B128-669DA73B4375}" type="pres">
      <dgm:prSet presAssocID="{93DFB08B-4E75-4447-849D-939C72348494}" presName="parTx" presStyleLbl="revTx" presStyleIdx="3" presStyleCnt="4">
        <dgm:presLayoutVars>
          <dgm:chMax val="0"/>
          <dgm:chPref val="0"/>
        </dgm:presLayoutVars>
      </dgm:prSet>
      <dgm:spPr/>
    </dgm:pt>
  </dgm:ptLst>
  <dgm:cxnLst>
    <dgm:cxn modelId="{4EC5F42E-A431-4A88-9B8C-71F234C04F3A}" srcId="{55DF2F75-ACCF-4BA9-9235-C36AE0C131D2}" destId="{B64DF36D-199C-40B4-BE99-E1FBC1009248}" srcOrd="0" destOrd="0" parTransId="{B0F24FDB-EF9B-4FC3-B931-36838E246C5F}" sibTransId="{6568268E-DA2B-4633-A3FC-266BCEFB1525}"/>
    <dgm:cxn modelId="{91D2CD5E-C161-419E-8EEC-60EFB81D4D2F}" type="presOf" srcId="{B64DF36D-199C-40B4-BE99-E1FBC1009248}" destId="{4D908E87-BA4C-4068-B374-1CBFD3ECDB5A}" srcOrd="0" destOrd="0" presId="urn:microsoft.com/office/officeart/2018/2/layout/IconVerticalSolidList"/>
    <dgm:cxn modelId="{C5E5A745-4EFF-4AC5-99E1-A87E8B7A39E1}" srcId="{55DF2F75-ACCF-4BA9-9235-C36AE0C131D2}" destId="{C3115C11-548E-4C69-B86D-3AFBD9E792F0}" srcOrd="1" destOrd="0" parTransId="{115E87F9-563B-4D78-845D-0A7A2BE8F564}" sibTransId="{6A7C6751-F7F9-4440-A283-F8E771BD0F76}"/>
    <dgm:cxn modelId="{05D6D966-E843-4277-A6E9-821676918019}" srcId="{55DF2F75-ACCF-4BA9-9235-C36AE0C131D2}" destId="{2B8BBC94-11F2-4ADB-9FC6-6CFFCD0FA314}" srcOrd="2" destOrd="0" parTransId="{752C81C2-BD0A-49ED-A244-DF116D6A2AE2}" sibTransId="{9500494B-052B-4C69-9460-AB41EFBD0FD0}"/>
    <dgm:cxn modelId="{EE302148-4D6B-46A7-B90E-23548D8A9DEA}" type="presOf" srcId="{55DF2F75-ACCF-4BA9-9235-C36AE0C131D2}" destId="{FEEC35F8-F591-4941-923B-4C26749DC0BA}" srcOrd="0" destOrd="0" presId="urn:microsoft.com/office/officeart/2018/2/layout/IconVerticalSolidList"/>
    <dgm:cxn modelId="{05989E58-A375-457E-8FBC-E083ADC675FE}" srcId="{55DF2F75-ACCF-4BA9-9235-C36AE0C131D2}" destId="{93DFB08B-4E75-4447-849D-939C72348494}" srcOrd="3" destOrd="0" parTransId="{4BC54397-CA0A-40E7-A24F-6FEEE0E5C78B}" sibTransId="{4F681DC7-3D96-48B9-97C9-AF5602EB04C0}"/>
    <dgm:cxn modelId="{B4B17F7B-E91B-4F90-A18E-00F29C0294B5}" type="presOf" srcId="{C3115C11-548E-4C69-B86D-3AFBD9E792F0}" destId="{2E07ACC1-7CE2-4375-B0E0-DD7041B9C03D}" srcOrd="0" destOrd="0" presId="urn:microsoft.com/office/officeart/2018/2/layout/IconVerticalSolidList"/>
    <dgm:cxn modelId="{B8808DA4-5628-40B0-BB36-EBC05D0D20C7}" type="presOf" srcId="{2B8BBC94-11F2-4ADB-9FC6-6CFFCD0FA314}" destId="{1F43DCD4-07D3-49ED-8EFB-375829623986}" srcOrd="0" destOrd="0" presId="urn:microsoft.com/office/officeart/2018/2/layout/IconVerticalSolidList"/>
    <dgm:cxn modelId="{0DED34FB-ABC3-4DFE-99FC-02929911BDC2}" type="presOf" srcId="{93DFB08B-4E75-4447-849D-939C72348494}" destId="{FC2FBCA3-69AC-4B9E-B128-669DA73B4375}" srcOrd="0" destOrd="0" presId="urn:microsoft.com/office/officeart/2018/2/layout/IconVerticalSolidList"/>
    <dgm:cxn modelId="{3A8570D5-A6C2-4EA1-881F-BE080EAB0592}" type="presParOf" srcId="{FEEC35F8-F591-4941-923B-4C26749DC0BA}" destId="{14044B80-87A0-45F0-AB54-258E6F70301A}" srcOrd="0" destOrd="0" presId="urn:microsoft.com/office/officeart/2018/2/layout/IconVerticalSolidList"/>
    <dgm:cxn modelId="{661CD648-4195-4EAA-9FCA-CD330B955D01}" type="presParOf" srcId="{14044B80-87A0-45F0-AB54-258E6F70301A}" destId="{EB6B8BF8-CB23-46AA-B4CD-88AC05DA2DCC}" srcOrd="0" destOrd="0" presId="urn:microsoft.com/office/officeart/2018/2/layout/IconVerticalSolidList"/>
    <dgm:cxn modelId="{0EF41C6E-248C-4348-A9E2-D48109859B99}" type="presParOf" srcId="{14044B80-87A0-45F0-AB54-258E6F70301A}" destId="{7E5D45D5-B476-4535-8E70-5D97D7C86034}" srcOrd="1" destOrd="0" presId="urn:microsoft.com/office/officeart/2018/2/layout/IconVerticalSolidList"/>
    <dgm:cxn modelId="{ED0B06F3-61FA-4DD3-BD3E-0D15BF689BD6}" type="presParOf" srcId="{14044B80-87A0-45F0-AB54-258E6F70301A}" destId="{397796BF-2B6B-4241-B4E2-5E5E8EBCA736}" srcOrd="2" destOrd="0" presId="urn:microsoft.com/office/officeart/2018/2/layout/IconVerticalSolidList"/>
    <dgm:cxn modelId="{42201C5A-29B4-4637-8014-7B7C60DA83C9}" type="presParOf" srcId="{14044B80-87A0-45F0-AB54-258E6F70301A}" destId="{4D908E87-BA4C-4068-B374-1CBFD3ECDB5A}" srcOrd="3" destOrd="0" presId="urn:microsoft.com/office/officeart/2018/2/layout/IconVerticalSolidList"/>
    <dgm:cxn modelId="{EC280B49-D5D9-41B1-B3E3-12EE51215055}" type="presParOf" srcId="{FEEC35F8-F591-4941-923B-4C26749DC0BA}" destId="{03B7489A-6EF4-49B0-9ACD-63ABE3427B43}" srcOrd="1" destOrd="0" presId="urn:microsoft.com/office/officeart/2018/2/layout/IconVerticalSolidList"/>
    <dgm:cxn modelId="{DAF61415-49EA-4604-AA58-4A44691D5926}" type="presParOf" srcId="{FEEC35F8-F591-4941-923B-4C26749DC0BA}" destId="{B6A34A1A-C4B8-41C0-A792-48A8C84F6D9F}" srcOrd="2" destOrd="0" presId="urn:microsoft.com/office/officeart/2018/2/layout/IconVerticalSolidList"/>
    <dgm:cxn modelId="{4B8EADA0-4C23-45BC-8F75-2782B7F5D99F}" type="presParOf" srcId="{B6A34A1A-C4B8-41C0-A792-48A8C84F6D9F}" destId="{34BD7775-E952-4AE7-9464-3F699B975D00}" srcOrd="0" destOrd="0" presId="urn:microsoft.com/office/officeart/2018/2/layout/IconVerticalSolidList"/>
    <dgm:cxn modelId="{75D27080-2B89-4332-9112-B06D72031EDB}" type="presParOf" srcId="{B6A34A1A-C4B8-41C0-A792-48A8C84F6D9F}" destId="{3CB13D9C-078F-47A0-AD50-B14E8AE8BA63}" srcOrd="1" destOrd="0" presId="urn:microsoft.com/office/officeart/2018/2/layout/IconVerticalSolidList"/>
    <dgm:cxn modelId="{537E41BC-BB99-4AC1-A398-DA9B442571C2}" type="presParOf" srcId="{B6A34A1A-C4B8-41C0-A792-48A8C84F6D9F}" destId="{72E346A7-9DCA-47AA-B261-0151A2108296}" srcOrd="2" destOrd="0" presId="urn:microsoft.com/office/officeart/2018/2/layout/IconVerticalSolidList"/>
    <dgm:cxn modelId="{9191185D-F2A5-487F-B293-32C9A0B47D22}" type="presParOf" srcId="{B6A34A1A-C4B8-41C0-A792-48A8C84F6D9F}" destId="{2E07ACC1-7CE2-4375-B0E0-DD7041B9C03D}" srcOrd="3" destOrd="0" presId="urn:microsoft.com/office/officeart/2018/2/layout/IconVerticalSolidList"/>
    <dgm:cxn modelId="{1990252B-C2C6-49CE-873B-BF8C1CF438AA}" type="presParOf" srcId="{FEEC35F8-F591-4941-923B-4C26749DC0BA}" destId="{C700DADD-188D-435A-BEE9-89F40995BE2A}" srcOrd="3" destOrd="0" presId="urn:microsoft.com/office/officeart/2018/2/layout/IconVerticalSolidList"/>
    <dgm:cxn modelId="{32AAA644-A138-42E6-98ED-AD787BB1B2D7}" type="presParOf" srcId="{FEEC35F8-F591-4941-923B-4C26749DC0BA}" destId="{D13F52A7-3004-4B85-A667-69B93D255542}" srcOrd="4" destOrd="0" presId="urn:microsoft.com/office/officeart/2018/2/layout/IconVerticalSolidList"/>
    <dgm:cxn modelId="{0BDB5AC7-236A-43E2-90E3-6472EA5547B7}" type="presParOf" srcId="{D13F52A7-3004-4B85-A667-69B93D255542}" destId="{055B68EC-2364-4BBA-A0D5-01F717B0EE3A}" srcOrd="0" destOrd="0" presId="urn:microsoft.com/office/officeart/2018/2/layout/IconVerticalSolidList"/>
    <dgm:cxn modelId="{F6EC97D8-206A-4DA9-9018-F808297ADD1D}" type="presParOf" srcId="{D13F52A7-3004-4B85-A667-69B93D255542}" destId="{2158BD88-7FC4-4EAB-8BA2-386516C047E5}" srcOrd="1" destOrd="0" presId="urn:microsoft.com/office/officeart/2018/2/layout/IconVerticalSolidList"/>
    <dgm:cxn modelId="{00C82A47-3398-4920-B4DE-81526B4FFCBA}" type="presParOf" srcId="{D13F52A7-3004-4B85-A667-69B93D255542}" destId="{EDB2160D-1378-40E9-843D-4D4D9EA3C136}" srcOrd="2" destOrd="0" presId="urn:microsoft.com/office/officeart/2018/2/layout/IconVerticalSolidList"/>
    <dgm:cxn modelId="{722191AE-9799-4A49-B07A-81945D66FD1F}" type="presParOf" srcId="{D13F52A7-3004-4B85-A667-69B93D255542}" destId="{1F43DCD4-07D3-49ED-8EFB-375829623986}" srcOrd="3" destOrd="0" presId="urn:microsoft.com/office/officeart/2018/2/layout/IconVerticalSolidList"/>
    <dgm:cxn modelId="{9316C278-7172-4F42-B006-111D7E4ABEBE}" type="presParOf" srcId="{FEEC35F8-F591-4941-923B-4C26749DC0BA}" destId="{AB83B385-F5DE-4B1D-B3D6-4A904BA8C26C}" srcOrd="5" destOrd="0" presId="urn:microsoft.com/office/officeart/2018/2/layout/IconVerticalSolidList"/>
    <dgm:cxn modelId="{53E1FE14-A599-4EAC-A399-FA310B39D29C}" type="presParOf" srcId="{FEEC35F8-F591-4941-923B-4C26749DC0BA}" destId="{FD32172F-5125-49F8-AB04-6AC21D4413D4}" srcOrd="6" destOrd="0" presId="urn:microsoft.com/office/officeart/2018/2/layout/IconVerticalSolidList"/>
    <dgm:cxn modelId="{AB0BFB5C-5BAE-4CF6-8716-50FFB4E8A28E}" type="presParOf" srcId="{FD32172F-5125-49F8-AB04-6AC21D4413D4}" destId="{C763E8EA-31C7-4E44-ADDE-54F723B5FECA}" srcOrd="0" destOrd="0" presId="urn:microsoft.com/office/officeart/2018/2/layout/IconVerticalSolidList"/>
    <dgm:cxn modelId="{6A787713-8EB7-429B-9F6D-27DFA87D269C}" type="presParOf" srcId="{FD32172F-5125-49F8-AB04-6AC21D4413D4}" destId="{DCB6BEE0-6A33-44B4-B559-B7B85F16D063}" srcOrd="1" destOrd="0" presId="urn:microsoft.com/office/officeart/2018/2/layout/IconVerticalSolidList"/>
    <dgm:cxn modelId="{71E4080C-065C-4656-9FB6-F8DDE599F1B2}" type="presParOf" srcId="{FD32172F-5125-49F8-AB04-6AC21D4413D4}" destId="{BAA7BD97-3979-4F6A-80DD-E96BE9B9A969}" srcOrd="2" destOrd="0" presId="urn:microsoft.com/office/officeart/2018/2/layout/IconVerticalSolidList"/>
    <dgm:cxn modelId="{182F7A14-A31B-4687-85D9-152CEB2FF923}" type="presParOf" srcId="{FD32172F-5125-49F8-AB04-6AC21D4413D4}" destId="{FC2FBCA3-69AC-4B9E-B128-669DA73B4375}"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DF2F75-ACCF-4BA9-9235-C36AE0C131D2}"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B64DF36D-199C-40B4-BE99-E1FBC1009248}">
      <dgm:prSet/>
      <dgm:spPr/>
      <dgm:t>
        <a:bodyPr/>
        <a:lstStyle/>
        <a:p>
          <a:r>
            <a:rPr lang="en-GB" b="1" baseline="0" dirty="0"/>
            <a:t>Background</a:t>
          </a:r>
          <a:endParaRPr lang="en-US" b="1" dirty="0"/>
        </a:p>
      </dgm:t>
    </dgm:pt>
    <dgm:pt modelId="{B0F24FDB-EF9B-4FC3-B931-36838E246C5F}" type="parTrans" cxnId="{4EC5F42E-A431-4A88-9B8C-71F234C04F3A}">
      <dgm:prSet/>
      <dgm:spPr/>
      <dgm:t>
        <a:bodyPr/>
        <a:lstStyle/>
        <a:p>
          <a:endParaRPr lang="en-US"/>
        </a:p>
      </dgm:t>
    </dgm:pt>
    <dgm:pt modelId="{6568268E-DA2B-4633-A3FC-266BCEFB1525}" type="sibTrans" cxnId="{4EC5F42E-A431-4A88-9B8C-71F234C04F3A}">
      <dgm:prSet/>
      <dgm:spPr/>
      <dgm:t>
        <a:bodyPr/>
        <a:lstStyle/>
        <a:p>
          <a:endParaRPr lang="en-US"/>
        </a:p>
      </dgm:t>
    </dgm:pt>
    <dgm:pt modelId="{C3115C11-548E-4C69-B86D-3AFBD9E792F0}">
      <dgm:prSet/>
      <dgm:spPr/>
      <dgm:t>
        <a:bodyPr/>
        <a:lstStyle/>
        <a:p>
          <a:r>
            <a:rPr lang="en-GB" b="0" baseline="0" dirty="0">
              <a:solidFill>
                <a:schemeClr val="tx1"/>
              </a:solidFill>
            </a:rPr>
            <a:t>Methods</a:t>
          </a:r>
          <a:endParaRPr lang="en-US" dirty="0">
            <a:solidFill>
              <a:schemeClr val="tx1"/>
            </a:solidFill>
          </a:endParaRPr>
        </a:p>
      </dgm:t>
    </dgm:pt>
    <dgm:pt modelId="{115E87F9-563B-4D78-845D-0A7A2BE8F564}" type="parTrans" cxnId="{C5E5A745-4EFF-4AC5-99E1-A87E8B7A39E1}">
      <dgm:prSet/>
      <dgm:spPr/>
      <dgm:t>
        <a:bodyPr/>
        <a:lstStyle/>
        <a:p>
          <a:endParaRPr lang="en-US"/>
        </a:p>
      </dgm:t>
    </dgm:pt>
    <dgm:pt modelId="{6A7C6751-F7F9-4440-A283-F8E771BD0F76}" type="sibTrans" cxnId="{C5E5A745-4EFF-4AC5-99E1-A87E8B7A39E1}">
      <dgm:prSet/>
      <dgm:spPr/>
      <dgm:t>
        <a:bodyPr/>
        <a:lstStyle/>
        <a:p>
          <a:endParaRPr lang="en-US"/>
        </a:p>
      </dgm:t>
    </dgm:pt>
    <dgm:pt modelId="{2B8BBC94-11F2-4ADB-9FC6-6CFFCD0FA314}">
      <dgm:prSet/>
      <dgm:spPr/>
      <dgm:t>
        <a:bodyPr/>
        <a:lstStyle/>
        <a:p>
          <a:r>
            <a:rPr lang="en-GB" b="0" baseline="0" dirty="0">
              <a:solidFill>
                <a:schemeClr val="tx1"/>
              </a:solidFill>
            </a:rPr>
            <a:t>Results &amp; Discussion</a:t>
          </a:r>
          <a:endParaRPr lang="en-US" dirty="0">
            <a:solidFill>
              <a:schemeClr val="tx1"/>
            </a:solidFill>
          </a:endParaRPr>
        </a:p>
      </dgm:t>
    </dgm:pt>
    <dgm:pt modelId="{752C81C2-BD0A-49ED-A244-DF116D6A2AE2}" type="parTrans" cxnId="{05D6D966-E843-4277-A6E9-821676918019}">
      <dgm:prSet/>
      <dgm:spPr/>
      <dgm:t>
        <a:bodyPr/>
        <a:lstStyle/>
        <a:p>
          <a:endParaRPr lang="en-US"/>
        </a:p>
      </dgm:t>
    </dgm:pt>
    <dgm:pt modelId="{9500494B-052B-4C69-9460-AB41EFBD0FD0}" type="sibTrans" cxnId="{05D6D966-E843-4277-A6E9-821676918019}">
      <dgm:prSet/>
      <dgm:spPr/>
      <dgm:t>
        <a:bodyPr/>
        <a:lstStyle/>
        <a:p>
          <a:endParaRPr lang="en-US"/>
        </a:p>
      </dgm:t>
    </dgm:pt>
    <dgm:pt modelId="{93DFB08B-4E75-4447-849D-939C72348494}">
      <dgm:prSet/>
      <dgm:spPr/>
      <dgm:t>
        <a:bodyPr/>
        <a:lstStyle/>
        <a:p>
          <a:r>
            <a:rPr lang="en-GB" b="0" baseline="0" dirty="0">
              <a:solidFill>
                <a:schemeClr val="tx1"/>
              </a:solidFill>
            </a:rPr>
            <a:t>Conclusion</a:t>
          </a:r>
          <a:endParaRPr lang="en-US" dirty="0">
            <a:solidFill>
              <a:schemeClr val="tx1"/>
            </a:solidFill>
          </a:endParaRPr>
        </a:p>
      </dgm:t>
    </dgm:pt>
    <dgm:pt modelId="{4BC54397-CA0A-40E7-A24F-6FEEE0E5C78B}" type="parTrans" cxnId="{05989E58-A375-457E-8FBC-E083ADC675FE}">
      <dgm:prSet/>
      <dgm:spPr/>
      <dgm:t>
        <a:bodyPr/>
        <a:lstStyle/>
        <a:p>
          <a:endParaRPr lang="en-US"/>
        </a:p>
      </dgm:t>
    </dgm:pt>
    <dgm:pt modelId="{4F681DC7-3D96-48B9-97C9-AF5602EB04C0}" type="sibTrans" cxnId="{05989E58-A375-457E-8FBC-E083ADC675FE}">
      <dgm:prSet/>
      <dgm:spPr/>
      <dgm:t>
        <a:bodyPr/>
        <a:lstStyle/>
        <a:p>
          <a:endParaRPr lang="en-US"/>
        </a:p>
      </dgm:t>
    </dgm:pt>
    <dgm:pt modelId="{FEEC35F8-F591-4941-923B-4C26749DC0BA}" type="pres">
      <dgm:prSet presAssocID="{55DF2F75-ACCF-4BA9-9235-C36AE0C131D2}" presName="root" presStyleCnt="0">
        <dgm:presLayoutVars>
          <dgm:dir/>
          <dgm:resizeHandles val="exact"/>
        </dgm:presLayoutVars>
      </dgm:prSet>
      <dgm:spPr/>
    </dgm:pt>
    <dgm:pt modelId="{14044B80-87A0-45F0-AB54-258E6F70301A}" type="pres">
      <dgm:prSet presAssocID="{B64DF36D-199C-40B4-BE99-E1FBC1009248}" presName="compNode" presStyleCnt="0"/>
      <dgm:spPr/>
    </dgm:pt>
    <dgm:pt modelId="{EB6B8BF8-CB23-46AA-B4CD-88AC05DA2DCC}" type="pres">
      <dgm:prSet presAssocID="{B64DF36D-199C-40B4-BE99-E1FBC1009248}" presName="bgRect" presStyleLbl="bgShp" presStyleIdx="0" presStyleCnt="4"/>
      <dgm:spPr/>
    </dgm:pt>
    <dgm:pt modelId="{7E5D45D5-B476-4535-8E70-5D97D7C86034}" type="pres">
      <dgm:prSet presAssocID="{B64DF36D-199C-40B4-BE99-E1FBC100924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rCode1"/>
        </a:ext>
      </dgm:extLst>
    </dgm:pt>
    <dgm:pt modelId="{397796BF-2B6B-4241-B4E2-5E5E8EBCA736}" type="pres">
      <dgm:prSet presAssocID="{B64DF36D-199C-40B4-BE99-E1FBC1009248}" presName="spaceRect" presStyleCnt="0"/>
      <dgm:spPr/>
    </dgm:pt>
    <dgm:pt modelId="{4D908E87-BA4C-4068-B374-1CBFD3ECDB5A}" type="pres">
      <dgm:prSet presAssocID="{B64DF36D-199C-40B4-BE99-E1FBC1009248}" presName="parTx" presStyleLbl="revTx" presStyleIdx="0" presStyleCnt="4">
        <dgm:presLayoutVars>
          <dgm:chMax val="0"/>
          <dgm:chPref val="0"/>
        </dgm:presLayoutVars>
      </dgm:prSet>
      <dgm:spPr/>
    </dgm:pt>
    <dgm:pt modelId="{03B7489A-6EF4-49B0-9ACD-63ABE3427B43}" type="pres">
      <dgm:prSet presAssocID="{6568268E-DA2B-4633-A3FC-266BCEFB1525}" presName="sibTrans" presStyleCnt="0"/>
      <dgm:spPr/>
    </dgm:pt>
    <dgm:pt modelId="{B6A34A1A-C4B8-41C0-A792-48A8C84F6D9F}" type="pres">
      <dgm:prSet presAssocID="{C3115C11-548E-4C69-B86D-3AFBD9E792F0}" presName="compNode" presStyleCnt="0"/>
      <dgm:spPr/>
    </dgm:pt>
    <dgm:pt modelId="{34BD7775-E952-4AE7-9464-3F699B975D00}" type="pres">
      <dgm:prSet presAssocID="{C3115C11-548E-4C69-B86D-3AFBD9E792F0}" presName="bgRect" presStyleLbl="bgShp" presStyleIdx="1" presStyleCnt="4"/>
      <dgm:spPr/>
    </dgm:pt>
    <dgm:pt modelId="{3CB13D9C-078F-47A0-AD50-B14E8AE8BA63}" type="pres">
      <dgm:prSet presAssocID="{C3115C11-548E-4C69-B86D-3AFBD9E792F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edle"/>
        </a:ext>
      </dgm:extLst>
    </dgm:pt>
    <dgm:pt modelId="{72E346A7-9DCA-47AA-B261-0151A2108296}" type="pres">
      <dgm:prSet presAssocID="{C3115C11-548E-4C69-B86D-3AFBD9E792F0}" presName="spaceRect" presStyleCnt="0"/>
      <dgm:spPr/>
    </dgm:pt>
    <dgm:pt modelId="{2E07ACC1-7CE2-4375-B0E0-DD7041B9C03D}" type="pres">
      <dgm:prSet presAssocID="{C3115C11-548E-4C69-B86D-3AFBD9E792F0}" presName="parTx" presStyleLbl="revTx" presStyleIdx="1" presStyleCnt="4">
        <dgm:presLayoutVars>
          <dgm:chMax val="0"/>
          <dgm:chPref val="0"/>
        </dgm:presLayoutVars>
      </dgm:prSet>
      <dgm:spPr/>
    </dgm:pt>
    <dgm:pt modelId="{C700DADD-188D-435A-BEE9-89F40995BE2A}" type="pres">
      <dgm:prSet presAssocID="{6A7C6751-F7F9-4440-A283-F8E771BD0F76}" presName="sibTrans" presStyleCnt="0"/>
      <dgm:spPr/>
    </dgm:pt>
    <dgm:pt modelId="{D13F52A7-3004-4B85-A667-69B93D255542}" type="pres">
      <dgm:prSet presAssocID="{2B8BBC94-11F2-4ADB-9FC6-6CFFCD0FA314}" presName="compNode" presStyleCnt="0"/>
      <dgm:spPr/>
    </dgm:pt>
    <dgm:pt modelId="{055B68EC-2364-4BBA-A0D5-01F717B0EE3A}" type="pres">
      <dgm:prSet presAssocID="{2B8BBC94-11F2-4ADB-9FC6-6CFFCD0FA314}" presName="bgRect" presStyleLbl="bgShp" presStyleIdx="2" presStyleCnt="4"/>
      <dgm:spPr/>
    </dgm:pt>
    <dgm:pt modelId="{2158BD88-7FC4-4EAB-8BA2-386516C047E5}" type="pres">
      <dgm:prSet presAssocID="{2B8BBC94-11F2-4ADB-9FC6-6CFFCD0FA31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ask"/>
        </a:ext>
      </dgm:extLst>
    </dgm:pt>
    <dgm:pt modelId="{EDB2160D-1378-40E9-843D-4D4D9EA3C136}" type="pres">
      <dgm:prSet presAssocID="{2B8BBC94-11F2-4ADB-9FC6-6CFFCD0FA314}" presName="spaceRect" presStyleCnt="0"/>
      <dgm:spPr/>
    </dgm:pt>
    <dgm:pt modelId="{1F43DCD4-07D3-49ED-8EFB-375829623986}" type="pres">
      <dgm:prSet presAssocID="{2B8BBC94-11F2-4ADB-9FC6-6CFFCD0FA314}" presName="parTx" presStyleLbl="revTx" presStyleIdx="2" presStyleCnt="4">
        <dgm:presLayoutVars>
          <dgm:chMax val="0"/>
          <dgm:chPref val="0"/>
        </dgm:presLayoutVars>
      </dgm:prSet>
      <dgm:spPr/>
    </dgm:pt>
    <dgm:pt modelId="{AB83B385-F5DE-4B1D-B3D6-4A904BA8C26C}" type="pres">
      <dgm:prSet presAssocID="{9500494B-052B-4C69-9460-AB41EFBD0FD0}" presName="sibTrans" presStyleCnt="0"/>
      <dgm:spPr/>
    </dgm:pt>
    <dgm:pt modelId="{FD32172F-5125-49F8-AB04-6AC21D4413D4}" type="pres">
      <dgm:prSet presAssocID="{93DFB08B-4E75-4447-849D-939C72348494}" presName="compNode" presStyleCnt="0"/>
      <dgm:spPr/>
    </dgm:pt>
    <dgm:pt modelId="{C763E8EA-31C7-4E44-ADDE-54F723B5FECA}" type="pres">
      <dgm:prSet presAssocID="{93DFB08B-4E75-4447-849D-939C72348494}" presName="bgRect" presStyleLbl="bgShp" presStyleIdx="3" presStyleCnt="4"/>
      <dgm:spPr/>
    </dgm:pt>
    <dgm:pt modelId="{DCB6BEE0-6A33-44B4-B559-B7B85F16D063}" type="pres">
      <dgm:prSet presAssocID="{93DFB08B-4E75-4447-849D-939C7234849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avel"/>
        </a:ext>
      </dgm:extLst>
    </dgm:pt>
    <dgm:pt modelId="{BAA7BD97-3979-4F6A-80DD-E96BE9B9A969}" type="pres">
      <dgm:prSet presAssocID="{93DFB08B-4E75-4447-849D-939C72348494}" presName="spaceRect" presStyleCnt="0"/>
      <dgm:spPr/>
    </dgm:pt>
    <dgm:pt modelId="{FC2FBCA3-69AC-4B9E-B128-669DA73B4375}" type="pres">
      <dgm:prSet presAssocID="{93DFB08B-4E75-4447-849D-939C72348494}" presName="parTx" presStyleLbl="revTx" presStyleIdx="3" presStyleCnt="4">
        <dgm:presLayoutVars>
          <dgm:chMax val="0"/>
          <dgm:chPref val="0"/>
        </dgm:presLayoutVars>
      </dgm:prSet>
      <dgm:spPr/>
    </dgm:pt>
  </dgm:ptLst>
  <dgm:cxnLst>
    <dgm:cxn modelId="{4EC5F42E-A431-4A88-9B8C-71F234C04F3A}" srcId="{55DF2F75-ACCF-4BA9-9235-C36AE0C131D2}" destId="{B64DF36D-199C-40B4-BE99-E1FBC1009248}" srcOrd="0" destOrd="0" parTransId="{B0F24FDB-EF9B-4FC3-B931-36838E246C5F}" sibTransId="{6568268E-DA2B-4633-A3FC-266BCEFB1525}"/>
    <dgm:cxn modelId="{91D2CD5E-C161-419E-8EEC-60EFB81D4D2F}" type="presOf" srcId="{B64DF36D-199C-40B4-BE99-E1FBC1009248}" destId="{4D908E87-BA4C-4068-B374-1CBFD3ECDB5A}" srcOrd="0" destOrd="0" presId="urn:microsoft.com/office/officeart/2018/2/layout/IconVerticalSolidList"/>
    <dgm:cxn modelId="{C5E5A745-4EFF-4AC5-99E1-A87E8B7A39E1}" srcId="{55DF2F75-ACCF-4BA9-9235-C36AE0C131D2}" destId="{C3115C11-548E-4C69-B86D-3AFBD9E792F0}" srcOrd="1" destOrd="0" parTransId="{115E87F9-563B-4D78-845D-0A7A2BE8F564}" sibTransId="{6A7C6751-F7F9-4440-A283-F8E771BD0F76}"/>
    <dgm:cxn modelId="{05D6D966-E843-4277-A6E9-821676918019}" srcId="{55DF2F75-ACCF-4BA9-9235-C36AE0C131D2}" destId="{2B8BBC94-11F2-4ADB-9FC6-6CFFCD0FA314}" srcOrd="2" destOrd="0" parTransId="{752C81C2-BD0A-49ED-A244-DF116D6A2AE2}" sibTransId="{9500494B-052B-4C69-9460-AB41EFBD0FD0}"/>
    <dgm:cxn modelId="{EE302148-4D6B-46A7-B90E-23548D8A9DEA}" type="presOf" srcId="{55DF2F75-ACCF-4BA9-9235-C36AE0C131D2}" destId="{FEEC35F8-F591-4941-923B-4C26749DC0BA}" srcOrd="0" destOrd="0" presId="urn:microsoft.com/office/officeart/2018/2/layout/IconVerticalSolidList"/>
    <dgm:cxn modelId="{05989E58-A375-457E-8FBC-E083ADC675FE}" srcId="{55DF2F75-ACCF-4BA9-9235-C36AE0C131D2}" destId="{93DFB08B-4E75-4447-849D-939C72348494}" srcOrd="3" destOrd="0" parTransId="{4BC54397-CA0A-40E7-A24F-6FEEE0E5C78B}" sibTransId="{4F681DC7-3D96-48B9-97C9-AF5602EB04C0}"/>
    <dgm:cxn modelId="{B4B17F7B-E91B-4F90-A18E-00F29C0294B5}" type="presOf" srcId="{C3115C11-548E-4C69-B86D-3AFBD9E792F0}" destId="{2E07ACC1-7CE2-4375-B0E0-DD7041B9C03D}" srcOrd="0" destOrd="0" presId="urn:microsoft.com/office/officeart/2018/2/layout/IconVerticalSolidList"/>
    <dgm:cxn modelId="{B8808DA4-5628-40B0-BB36-EBC05D0D20C7}" type="presOf" srcId="{2B8BBC94-11F2-4ADB-9FC6-6CFFCD0FA314}" destId="{1F43DCD4-07D3-49ED-8EFB-375829623986}" srcOrd="0" destOrd="0" presId="urn:microsoft.com/office/officeart/2018/2/layout/IconVerticalSolidList"/>
    <dgm:cxn modelId="{0DED34FB-ABC3-4DFE-99FC-02929911BDC2}" type="presOf" srcId="{93DFB08B-4E75-4447-849D-939C72348494}" destId="{FC2FBCA3-69AC-4B9E-B128-669DA73B4375}" srcOrd="0" destOrd="0" presId="urn:microsoft.com/office/officeart/2018/2/layout/IconVerticalSolidList"/>
    <dgm:cxn modelId="{3A8570D5-A6C2-4EA1-881F-BE080EAB0592}" type="presParOf" srcId="{FEEC35F8-F591-4941-923B-4C26749DC0BA}" destId="{14044B80-87A0-45F0-AB54-258E6F70301A}" srcOrd="0" destOrd="0" presId="urn:microsoft.com/office/officeart/2018/2/layout/IconVerticalSolidList"/>
    <dgm:cxn modelId="{661CD648-4195-4EAA-9FCA-CD330B955D01}" type="presParOf" srcId="{14044B80-87A0-45F0-AB54-258E6F70301A}" destId="{EB6B8BF8-CB23-46AA-B4CD-88AC05DA2DCC}" srcOrd="0" destOrd="0" presId="urn:microsoft.com/office/officeart/2018/2/layout/IconVerticalSolidList"/>
    <dgm:cxn modelId="{0EF41C6E-248C-4348-A9E2-D48109859B99}" type="presParOf" srcId="{14044B80-87A0-45F0-AB54-258E6F70301A}" destId="{7E5D45D5-B476-4535-8E70-5D97D7C86034}" srcOrd="1" destOrd="0" presId="urn:microsoft.com/office/officeart/2018/2/layout/IconVerticalSolidList"/>
    <dgm:cxn modelId="{ED0B06F3-61FA-4DD3-BD3E-0D15BF689BD6}" type="presParOf" srcId="{14044B80-87A0-45F0-AB54-258E6F70301A}" destId="{397796BF-2B6B-4241-B4E2-5E5E8EBCA736}" srcOrd="2" destOrd="0" presId="urn:microsoft.com/office/officeart/2018/2/layout/IconVerticalSolidList"/>
    <dgm:cxn modelId="{42201C5A-29B4-4637-8014-7B7C60DA83C9}" type="presParOf" srcId="{14044B80-87A0-45F0-AB54-258E6F70301A}" destId="{4D908E87-BA4C-4068-B374-1CBFD3ECDB5A}" srcOrd="3" destOrd="0" presId="urn:microsoft.com/office/officeart/2018/2/layout/IconVerticalSolidList"/>
    <dgm:cxn modelId="{EC280B49-D5D9-41B1-B3E3-12EE51215055}" type="presParOf" srcId="{FEEC35F8-F591-4941-923B-4C26749DC0BA}" destId="{03B7489A-6EF4-49B0-9ACD-63ABE3427B43}" srcOrd="1" destOrd="0" presId="urn:microsoft.com/office/officeart/2018/2/layout/IconVerticalSolidList"/>
    <dgm:cxn modelId="{DAF61415-49EA-4604-AA58-4A44691D5926}" type="presParOf" srcId="{FEEC35F8-F591-4941-923B-4C26749DC0BA}" destId="{B6A34A1A-C4B8-41C0-A792-48A8C84F6D9F}" srcOrd="2" destOrd="0" presId="urn:microsoft.com/office/officeart/2018/2/layout/IconVerticalSolidList"/>
    <dgm:cxn modelId="{4B8EADA0-4C23-45BC-8F75-2782B7F5D99F}" type="presParOf" srcId="{B6A34A1A-C4B8-41C0-A792-48A8C84F6D9F}" destId="{34BD7775-E952-4AE7-9464-3F699B975D00}" srcOrd="0" destOrd="0" presId="urn:microsoft.com/office/officeart/2018/2/layout/IconVerticalSolidList"/>
    <dgm:cxn modelId="{75D27080-2B89-4332-9112-B06D72031EDB}" type="presParOf" srcId="{B6A34A1A-C4B8-41C0-A792-48A8C84F6D9F}" destId="{3CB13D9C-078F-47A0-AD50-B14E8AE8BA63}" srcOrd="1" destOrd="0" presId="urn:microsoft.com/office/officeart/2018/2/layout/IconVerticalSolidList"/>
    <dgm:cxn modelId="{537E41BC-BB99-4AC1-A398-DA9B442571C2}" type="presParOf" srcId="{B6A34A1A-C4B8-41C0-A792-48A8C84F6D9F}" destId="{72E346A7-9DCA-47AA-B261-0151A2108296}" srcOrd="2" destOrd="0" presId="urn:microsoft.com/office/officeart/2018/2/layout/IconVerticalSolidList"/>
    <dgm:cxn modelId="{9191185D-F2A5-487F-B293-32C9A0B47D22}" type="presParOf" srcId="{B6A34A1A-C4B8-41C0-A792-48A8C84F6D9F}" destId="{2E07ACC1-7CE2-4375-B0E0-DD7041B9C03D}" srcOrd="3" destOrd="0" presId="urn:microsoft.com/office/officeart/2018/2/layout/IconVerticalSolidList"/>
    <dgm:cxn modelId="{1990252B-C2C6-49CE-873B-BF8C1CF438AA}" type="presParOf" srcId="{FEEC35F8-F591-4941-923B-4C26749DC0BA}" destId="{C700DADD-188D-435A-BEE9-89F40995BE2A}" srcOrd="3" destOrd="0" presId="urn:microsoft.com/office/officeart/2018/2/layout/IconVerticalSolidList"/>
    <dgm:cxn modelId="{32AAA644-A138-42E6-98ED-AD787BB1B2D7}" type="presParOf" srcId="{FEEC35F8-F591-4941-923B-4C26749DC0BA}" destId="{D13F52A7-3004-4B85-A667-69B93D255542}" srcOrd="4" destOrd="0" presId="urn:microsoft.com/office/officeart/2018/2/layout/IconVerticalSolidList"/>
    <dgm:cxn modelId="{0BDB5AC7-236A-43E2-90E3-6472EA5547B7}" type="presParOf" srcId="{D13F52A7-3004-4B85-A667-69B93D255542}" destId="{055B68EC-2364-4BBA-A0D5-01F717B0EE3A}" srcOrd="0" destOrd="0" presId="urn:microsoft.com/office/officeart/2018/2/layout/IconVerticalSolidList"/>
    <dgm:cxn modelId="{F6EC97D8-206A-4DA9-9018-F808297ADD1D}" type="presParOf" srcId="{D13F52A7-3004-4B85-A667-69B93D255542}" destId="{2158BD88-7FC4-4EAB-8BA2-386516C047E5}" srcOrd="1" destOrd="0" presId="urn:microsoft.com/office/officeart/2018/2/layout/IconVerticalSolidList"/>
    <dgm:cxn modelId="{00C82A47-3398-4920-B4DE-81526B4FFCBA}" type="presParOf" srcId="{D13F52A7-3004-4B85-A667-69B93D255542}" destId="{EDB2160D-1378-40E9-843D-4D4D9EA3C136}" srcOrd="2" destOrd="0" presId="urn:microsoft.com/office/officeart/2018/2/layout/IconVerticalSolidList"/>
    <dgm:cxn modelId="{722191AE-9799-4A49-B07A-81945D66FD1F}" type="presParOf" srcId="{D13F52A7-3004-4B85-A667-69B93D255542}" destId="{1F43DCD4-07D3-49ED-8EFB-375829623986}" srcOrd="3" destOrd="0" presId="urn:microsoft.com/office/officeart/2018/2/layout/IconVerticalSolidList"/>
    <dgm:cxn modelId="{9316C278-7172-4F42-B006-111D7E4ABEBE}" type="presParOf" srcId="{FEEC35F8-F591-4941-923B-4C26749DC0BA}" destId="{AB83B385-F5DE-4B1D-B3D6-4A904BA8C26C}" srcOrd="5" destOrd="0" presId="urn:microsoft.com/office/officeart/2018/2/layout/IconVerticalSolidList"/>
    <dgm:cxn modelId="{53E1FE14-A599-4EAC-A399-FA310B39D29C}" type="presParOf" srcId="{FEEC35F8-F591-4941-923B-4C26749DC0BA}" destId="{FD32172F-5125-49F8-AB04-6AC21D4413D4}" srcOrd="6" destOrd="0" presId="urn:microsoft.com/office/officeart/2018/2/layout/IconVerticalSolidList"/>
    <dgm:cxn modelId="{AB0BFB5C-5BAE-4CF6-8716-50FFB4E8A28E}" type="presParOf" srcId="{FD32172F-5125-49F8-AB04-6AC21D4413D4}" destId="{C763E8EA-31C7-4E44-ADDE-54F723B5FECA}" srcOrd="0" destOrd="0" presId="urn:microsoft.com/office/officeart/2018/2/layout/IconVerticalSolidList"/>
    <dgm:cxn modelId="{6A787713-8EB7-429B-9F6D-27DFA87D269C}" type="presParOf" srcId="{FD32172F-5125-49F8-AB04-6AC21D4413D4}" destId="{DCB6BEE0-6A33-44B4-B559-B7B85F16D063}" srcOrd="1" destOrd="0" presId="urn:microsoft.com/office/officeart/2018/2/layout/IconVerticalSolidList"/>
    <dgm:cxn modelId="{71E4080C-065C-4656-9FB6-F8DDE599F1B2}" type="presParOf" srcId="{FD32172F-5125-49F8-AB04-6AC21D4413D4}" destId="{BAA7BD97-3979-4F6A-80DD-E96BE9B9A969}" srcOrd="2" destOrd="0" presId="urn:microsoft.com/office/officeart/2018/2/layout/IconVerticalSolidList"/>
    <dgm:cxn modelId="{182F7A14-A31B-4687-85D9-152CEB2FF923}" type="presParOf" srcId="{FD32172F-5125-49F8-AB04-6AC21D4413D4}" destId="{FC2FBCA3-69AC-4B9E-B128-669DA73B4375}"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5DF2F75-ACCF-4BA9-9235-C36AE0C131D2}"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B64DF36D-199C-40B4-BE99-E1FBC1009248}">
      <dgm:prSet/>
      <dgm:spPr/>
      <dgm:t>
        <a:bodyPr/>
        <a:lstStyle/>
        <a:p>
          <a:r>
            <a:rPr lang="en-GB" b="0" baseline="0" dirty="0">
              <a:solidFill>
                <a:schemeClr val="tx1"/>
              </a:solidFill>
            </a:rPr>
            <a:t>Background</a:t>
          </a:r>
          <a:endParaRPr lang="en-US" dirty="0">
            <a:solidFill>
              <a:schemeClr val="tx1"/>
            </a:solidFill>
          </a:endParaRPr>
        </a:p>
      </dgm:t>
    </dgm:pt>
    <dgm:pt modelId="{B0F24FDB-EF9B-4FC3-B931-36838E246C5F}" type="parTrans" cxnId="{4EC5F42E-A431-4A88-9B8C-71F234C04F3A}">
      <dgm:prSet/>
      <dgm:spPr/>
      <dgm:t>
        <a:bodyPr/>
        <a:lstStyle/>
        <a:p>
          <a:endParaRPr lang="en-US"/>
        </a:p>
      </dgm:t>
    </dgm:pt>
    <dgm:pt modelId="{6568268E-DA2B-4633-A3FC-266BCEFB1525}" type="sibTrans" cxnId="{4EC5F42E-A431-4A88-9B8C-71F234C04F3A}">
      <dgm:prSet/>
      <dgm:spPr/>
      <dgm:t>
        <a:bodyPr/>
        <a:lstStyle/>
        <a:p>
          <a:endParaRPr lang="en-US"/>
        </a:p>
      </dgm:t>
    </dgm:pt>
    <dgm:pt modelId="{C3115C11-548E-4C69-B86D-3AFBD9E792F0}">
      <dgm:prSet/>
      <dgm:spPr/>
      <dgm:t>
        <a:bodyPr/>
        <a:lstStyle/>
        <a:p>
          <a:r>
            <a:rPr lang="en-GB" b="1" baseline="0" dirty="0"/>
            <a:t>Methods</a:t>
          </a:r>
          <a:endParaRPr lang="en-US" b="1" dirty="0"/>
        </a:p>
      </dgm:t>
    </dgm:pt>
    <dgm:pt modelId="{115E87F9-563B-4D78-845D-0A7A2BE8F564}" type="parTrans" cxnId="{C5E5A745-4EFF-4AC5-99E1-A87E8B7A39E1}">
      <dgm:prSet/>
      <dgm:spPr/>
      <dgm:t>
        <a:bodyPr/>
        <a:lstStyle/>
        <a:p>
          <a:endParaRPr lang="en-US"/>
        </a:p>
      </dgm:t>
    </dgm:pt>
    <dgm:pt modelId="{6A7C6751-F7F9-4440-A283-F8E771BD0F76}" type="sibTrans" cxnId="{C5E5A745-4EFF-4AC5-99E1-A87E8B7A39E1}">
      <dgm:prSet/>
      <dgm:spPr/>
      <dgm:t>
        <a:bodyPr/>
        <a:lstStyle/>
        <a:p>
          <a:endParaRPr lang="en-US"/>
        </a:p>
      </dgm:t>
    </dgm:pt>
    <dgm:pt modelId="{2B8BBC94-11F2-4ADB-9FC6-6CFFCD0FA314}">
      <dgm:prSet/>
      <dgm:spPr/>
      <dgm:t>
        <a:bodyPr/>
        <a:lstStyle/>
        <a:p>
          <a:r>
            <a:rPr lang="en-GB" b="0" baseline="0" dirty="0">
              <a:solidFill>
                <a:schemeClr val="tx1"/>
              </a:solidFill>
            </a:rPr>
            <a:t>Results &amp; Discussion</a:t>
          </a:r>
          <a:endParaRPr lang="en-US" dirty="0">
            <a:solidFill>
              <a:schemeClr val="tx1"/>
            </a:solidFill>
          </a:endParaRPr>
        </a:p>
      </dgm:t>
    </dgm:pt>
    <dgm:pt modelId="{752C81C2-BD0A-49ED-A244-DF116D6A2AE2}" type="parTrans" cxnId="{05D6D966-E843-4277-A6E9-821676918019}">
      <dgm:prSet/>
      <dgm:spPr/>
      <dgm:t>
        <a:bodyPr/>
        <a:lstStyle/>
        <a:p>
          <a:endParaRPr lang="en-US"/>
        </a:p>
      </dgm:t>
    </dgm:pt>
    <dgm:pt modelId="{9500494B-052B-4C69-9460-AB41EFBD0FD0}" type="sibTrans" cxnId="{05D6D966-E843-4277-A6E9-821676918019}">
      <dgm:prSet/>
      <dgm:spPr/>
      <dgm:t>
        <a:bodyPr/>
        <a:lstStyle/>
        <a:p>
          <a:endParaRPr lang="en-US"/>
        </a:p>
      </dgm:t>
    </dgm:pt>
    <dgm:pt modelId="{93DFB08B-4E75-4447-849D-939C72348494}">
      <dgm:prSet/>
      <dgm:spPr/>
      <dgm:t>
        <a:bodyPr/>
        <a:lstStyle/>
        <a:p>
          <a:r>
            <a:rPr lang="en-GB" b="0" baseline="0" dirty="0">
              <a:solidFill>
                <a:schemeClr val="tx1"/>
              </a:solidFill>
            </a:rPr>
            <a:t>Conclusion</a:t>
          </a:r>
          <a:endParaRPr lang="en-US" dirty="0">
            <a:solidFill>
              <a:schemeClr val="tx1"/>
            </a:solidFill>
          </a:endParaRPr>
        </a:p>
      </dgm:t>
    </dgm:pt>
    <dgm:pt modelId="{4BC54397-CA0A-40E7-A24F-6FEEE0E5C78B}" type="parTrans" cxnId="{05989E58-A375-457E-8FBC-E083ADC675FE}">
      <dgm:prSet/>
      <dgm:spPr/>
      <dgm:t>
        <a:bodyPr/>
        <a:lstStyle/>
        <a:p>
          <a:endParaRPr lang="en-US"/>
        </a:p>
      </dgm:t>
    </dgm:pt>
    <dgm:pt modelId="{4F681DC7-3D96-48B9-97C9-AF5602EB04C0}" type="sibTrans" cxnId="{05989E58-A375-457E-8FBC-E083ADC675FE}">
      <dgm:prSet/>
      <dgm:spPr/>
      <dgm:t>
        <a:bodyPr/>
        <a:lstStyle/>
        <a:p>
          <a:endParaRPr lang="en-US"/>
        </a:p>
      </dgm:t>
    </dgm:pt>
    <dgm:pt modelId="{FEEC35F8-F591-4941-923B-4C26749DC0BA}" type="pres">
      <dgm:prSet presAssocID="{55DF2F75-ACCF-4BA9-9235-C36AE0C131D2}" presName="root" presStyleCnt="0">
        <dgm:presLayoutVars>
          <dgm:dir/>
          <dgm:resizeHandles val="exact"/>
        </dgm:presLayoutVars>
      </dgm:prSet>
      <dgm:spPr/>
    </dgm:pt>
    <dgm:pt modelId="{14044B80-87A0-45F0-AB54-258E6F70301A}" type="pres">
      <dgm:prSet presAssocID="{B64DF36D-199C-40B4-BE99-E1FBC1009248}" presName="compNode" presStyleCnt="0"/>
      <dgm:spPr/>
    </dgm:pt>
    <dgm:pt modelId="{EB6B8BF8-CB23-46AA-B4CD-88AC05DA2DCC}" type="pres">
      <dgm:prSet presAssocID="{B64DF36D-199C-40B4-BE99-E1FBC1009248}" presName="bgRect" presStyleLbl="bgShp" presStyleIdx="0" presStyleCnt="4"/>
      <dgm:spPr/>
    </dgm:pt>
    <dgm:pt modelId="{7E5D45D5-B476-4535-8E70-5D97D7C86034}" type="pres">
      <dgm:prSet presAssocID="{B64DF36D-199C-40B4-BE99-E1FBC100924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rCode1"/>
        </a:ext>
      </dgm:extLst>
    </dgm:pt>
    <dgm:pt modelId="{397796BF-2B6B-4241-B4E2-5E5E8EBCA736}" type="pres">
      <dgm:prSet presAssocID="{B64DF36D-199C-40B4-BE99-E1FBC1009248}" presName="spaceRect" presStyleCnt="0"/>
      <dgm:spPr/>
    </dgm:pt>
    <dgm:pt modelId="{4D908E87-BA4C-4068-B374-1CBFD3ECDB5A}" type="pres">
      <dgm:prSet presAssocID="{B64DF36D-199C-40B4-BE99-E1FBC1009248}" presName="parTx" presStyleLbl="revTx" presStyleIdx="0" presStyleCnt="4">
        <dgm:presLayoutVars>
          <dgm:chMax val="0"/>
          <dgm:chPref val="0"/>
        </dgm:presLayoutVars>
      </dgm:prSet>
      <dgm:spPr/>
    </dgm:pt>
    <dgm:pt modelId="{03B7489A-6EF4-49B0-9ACD-63ABE3427B43}" type="pres">
      <dgm:prSet presAssocID="{6568268E-DA2B-4633-A3FC-266BCEFB1525}" presName="sibTrans" presStyleCnt="0"/>
      <dgm:spPr/>
    </dgm:pt>
    <dgm:pt modelId="{B6A34A1A-C4B8-41C0-A792-48A8C84F6D9F}" type="pres">
      <dgm:prSet presAssocID="{C3115C11-548E-4C69-B86D-3AFBD9E792F0}" presName="compNode" presStyleCnt="0"/>
      <dgm:spPr/>
    </dgm:pt>
    <dgm:pt modelId="{34BD7775-E952-4AE7-9464-3F699B975D00}" type="pres">
      <dgm:prSet presAssocID="{C3115C11-548E-4C69-B86D-3AFBD9E792F0}" presName="bgRect" presStyleLbl="bgShp" presStyleIdx="1" presStyleCnt="4"/>
      <dgm:spPr/>
    </dgm:pt>
    <dgm:pt modelId="{3CB13D9C-078F-47A0-AD50-B14E8AE8BA63}" type="pres">
      <dgm:prSet presAssocID="{C3115C11-548E-4C69-B86D-3AFBD9E792F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edle"/>
        </a:ext>
      </dgm:extLst>
    </dgm:pt>
    <dgm:pt modelId="{72E346A7-9DCA-47AA-B261-0151A2108296}" type="pres">
      <dgm:prSet presAssocID="{C3115C11-548E-4C69-B86D-3AFBD9E792F0}" presName="spaceRect" presStyleCnt="0"/>
      <dgm:spPr/>
    </dgm:pt>
    <dgm:pt modelId="{2E07ACC1-7CE2-4375-B0E0-DD7041B9C03D}" type="pres">
      <dgm:prSet presAssocID="{C3115C11-548E-4C69-B86D-3AFBD9E792F0}" presName="parTx" presStyleLbl="revTx" presStyleIdx="1" presStyleCnt="4">
        <dgm:presLayoutVars>
          <dgm:chMax val="0"/>
          <dgm:chPref val="0"/>
        </dgm:presLayoutVars>
      </dgm:prSet>
      <dgm:spPr/>
    </dgm:pt>
    <dgm:pt modelId="{C700DADD-188D-435A-BEE9-89F40995BE2A}" type="pres">
      <dgm:prSet presAssocID="{6A7C6751-F7F9-4440-A283-F8E771BD0F76}" presName="sibTrans" presStyleCnt="0"/>
      <dgm:spPr/>
    </dgm:pt>
    <dgm:pt modelId="{D13F52A7-3004-4B85-A667-69B93D255542}" type="pres">
      <dgm:prSet presAssocID="{2B8BBC94-11F2-4ADB-9FC6-6CFFCD0FA314}" presName="compNode" presStyleCnt="0"/>
      <dgm:spPr/>
    </dgm:pt>
    <dgm:pt modelId="{055B68EC-2364-4BBA-A0D5-01F717B0EE3A}" type="pres">
      <dgm:prSet presAssocID="{2B8BBC94-11F2-4ADB-9FC6-6CFFCD0FA314}" presName="bgRect" presStyleLbl="bgShp" presStyleIdx="2" presStyleCnt="4"/>
      <dgm:spPr/>
    </dgm:pt>
    <dgm:pt modelId="{2158BD88-7FC4-4EAB-8BA2-386516C047E5}" type="pres">
      <dgm:prSet presAssocID="{2B8BBC94-11F2-4ADB-9FC6-6CFFCD0FA31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ask"/>
        </a:ext>
      </dgm:extLst>
    </dgm:pt>
    <dgm:pt modelId="{EDB2160D-1378-40E9-843D-4D4D9EA3C136}" type="pres">
      <dgm:prSet presAssocID="{2B8BBC94-11F2-4ADB-9FC6-6CFFCD0FA314}" presName="spaceRect" presStyleCnt="0"/>
      <dgm:spPr/>
    </dgm:pt>
    <dgm:pt modelId="{1F43DCD4-07D3-49ED-8EFB-375829623986}" type="pres">
      <dgm:prSet presAssocID="{2B8BBC94-11F2-4ADB-9FC6-6CFFCD0FA314}" presName="parTx" presStyleLbl="revTx" presStyleIdx="2" presStyleCnt="4">
        <dgm:presLayoutVars>
          <dgm:chMax val="0"/>
          <dgm:chPref val="0"/>
        </dgm:presLayoutVars>
      </dgm:prSet>
      <dgm:spPr/>
    </dgm:pt>
    <dgm:pt modelId="{AB83B385-F5DE-4B1D-B3D6-4A904BA8C26C}" type="pres">
      <dgm:prSet presAssocID="{9500494B-052B-4C69-9460-AB41EFBD0FD0}" presName="sibTrans" presStyleCnt="0"/>
      <dgm:spPr/>
    </dgm:pt>
    <dgm:pt modelId="{FD32172F-5125-49F8-AB04-6AC21D4413D4}" type="pres">
      <dgm:prSet presAssocID="{93DFB08B-4E75-4447-849D-939C72348494}" presName="compNode" presStyleCnt="0"/>
      <dgm:spPr/>
    </dgm:pt>
    <dgm:pt modelId="{C763E8EA-31C7-4E44-ADDE-54F723B5FECA}" type="pres">
      <dgm:prSet presAssocID="{93DFB08B-4E75-4447-849D-939C72348494}" presName="bgRect" presStyleLbl="bgShp" presStyleIdx="3" presStyleCnt="4"/>
      <dgm:spPr/>
    </dgm:pt>
    <dgm:pt modelId="{DCB6BEE0-6A33-44B4-B559-B7B85F16D063}" type="pres">
      <dgm:prSet presAssocID="{93DFB08B-4E75-4447-849D-939C7234849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avel"/>
        </a:ext>
      </dgm:extLst>
    </dgm:pt>
    <dgm:pt modelId="{BAA7BD97-3979-4F6A-80DD-E96BE9B9A969}" type="pres">
      <dgm:prSet presAssocID="{93DFB08B-4E75-4447-849D-939C72348494}" presName="spaceRect" presStyleCnt="0"/>
      <dgm:spPr/>
    </dgm:pt>
    <dgm:pt modelId="{FC2FBCA3-69AC-4B9E-B128-669DA73B4375}" type="pres">
      <dgm:prSet presAssocID="{93DFB08B-4E75-4447-849D-939C72348494}" presName="parTx" presStyleLbl="revTx" presStyleIdx="3" presStyleCnt="4">
        <dgm:presLayoutVars>
          <dgm:chMax val="0"/>
          <dgm:chPref val="0"/>
        </dgm:presLayoutVars>
      </dgm:prSet>
      <dgm:spPr/>
    </dgm:pt>
  </dgm:ptLst>
  <dgm:cxnLst>
    <dgm:cxn modelId="{4EC5F42E-A431-4A88-9B8C-71F234C04F3A}" srcId="{55DF2F75-ACCF-4BA9-9235-C36AE0C131D2}" destId="{B64DF36D-199C-40B4-BE99-E1FBC1009248}" srcOrd="0" destOrd="0" parTransId="{B0F24FDB-EF9B-4FC3-B931-36838E246C5F}" sibTransId="{6568268E-DA2B-4633-A3FC-266BCEFB1525}"/>
    <dgm:cxn modelId="{91D2CD5E-C161-419E-8EEC-60EFB81D4D2F}" type="presOf" srcId="{B64DF36D-199C-40B4-BE99-E1FBC1009248}" destId="{4D908E87-BA4C-4068-B374-1CBFD3ECDB5A}" srcOrd="0" destOrd="0" presId="urn:microsoft.com/office/officeart/2018/2/layout/IconVerticalSolidList"/>
    <dgm:cxn modelId="{C5E5A745-4EFF-4AC5-99E1-A87E8B7A39E1}" srcId="{55DF2F75-ACCF-4BA9-9235-C36AE0C131D2}" destId="{C3115C11-548E-4C69-B86D-3AFBD9E792F0}" srcOrd="1" destOrd="0" parTransId="{115E87F9-563B-4D78-845D-0A7A2BE8F564}" sibTransId="{6A7C6751-F7F9-4440-A283-F8E771BD0F76}"/>
    <dgm:cxn modelId="{05D6D966-E843-4277-A6E9-821676918019}" srcId="{55DF2F75-ACCF-4BA9-9235-C36AE0C131D2}" destId="{2B8BBC94-11F2-4ADB-9FC6-6CFFCD0FA314}" srcOrd="2" destOrd="0" parTransId="{752C81C2-BD0A-49ED-A244-DF116D6A2AE2}" sibTransId="{9500494B-052B-4C69-9460-AB41EFBD0FD0}"/>
    <dgm:cxn modelId="{EE302148-4D6B-46A7-B90E-23548D8A9DEA}" type="presOf" srcId="{55DF2F75-ACCF-4BA9-9235-C36AE0C131D2}" destId="{FEEC35F8-F591-4941-923B-4C26749DC0BA}" srcOrd="0" destOrd="0" presId="urn:microsoft.com/office/officeart/2018/2/layout/IconVerticalSolidList"/>
    <dgm:cxn modelId="{05989E58-A375-457E-8FBC-E083ADC675FE}" srcId="{55DF2F75-ACCF-4BA9-9235-C36AE0C131D2}" destId="{93DFB08B-4E75-4447-849D-939C72348494}" srcOrd="3" destOrd="0" parTransId="{4BC54397-CA0A-40E7-A24F-6FEEE0E5C78B}" sibTransId="{4F681DC7-3D96-48B9-97C9-AF5602EB04C0}"/>
    <dgm:cxn modelId="{B4B17F7B-E91B-4F90-A18E-00F29C0294B5}" type="presOf" srcId="{C3115C11-548E-4C69-B86D-3AFBD9E792F0}" destId="{2E07ACC1-7CE2-4375-B0E0-DD7041B9C03D}" srcOrd="0" destOrd="0" presId="urn:microsoft.com/office/officeart/2018/2/layout/IconVerticalSolidList"/>
    <dgm:cxn modelId="{B8808DA4-5628-40B0-BB36-EBC05D0D20C7}" type="presOf" srcId="{2B8BBC94-11F2-4ADB-9FC6-6CFFCD0FA314}" destId="{1F43DCD4-07D3-49ED-8EFB-375829623986}" srcOrd="0" destOrd="0" presId="urn:microsoft.com/office/officeart/2018/2/layout/IconVerticalSolidList"/>
    <dgm:cxn modelId="{0DED34FB-ABC3-4DFE-99FC-02929911BDC2}" type="presOf" srcId="{93DFB08B-4E75-4447-849D-939C72348494}" destId="{FC2FBCA3-69AC-4B9E-B128-669DA73B4375}" srcOrd="0" destOrd="0" presId="urn:microsoft.com/office/officeart/2018/2/layout/IconVerticalSolidList"/>
    <dgm:cxn modelId="{3A8570D5-A6C2-4EA1-881F-BE080EAB0592}" type="presParOf" srcId="{FEEC35F8-F591-4941-923B-4C26749DC0BA}" destId="{14044B80-87A0-45F0-AB54-258E6F70301A}" srcOrd="0" destOrd="0" presId="urn:microsoft.com/office/officeart/2018/2/layout/IconVerticalSolidList"/>
    <dgm:cxn modelId="{661CD648-4195-4EAA-9FCA-CD330B955D01}" type="presParOf" srcId="{14044B80-87A0-45F0-AB54-258E6F70301A}" destId="{EB6B8BF8-CB23-46AA-B4CD-88AC05DA2DCC}" srcOrd="0" destOrd="0" presId="urn:microsoft.com/office/officeart/2018/2/layout/IconVerticalSolidList"/>
    <dgm:cxn modelId="{0EF41C6E-248C-4348-A9E2-D48109859B99}" type="presParOf" srcId="{14044B80-87A0-45F0-AB54-258E6F70301A}" destId="{7E5D45D5-B476-4535-8E70-5D97D7C86034}" srcOrd="1" destOrd="0" presId="urn:microsoft.com/office/officeart/2018/2/layout/IconVerticalSolidList"/>
    <dgm:cxn modelId="{ED0B06F3-61FA-4DD3-BD3E-0D15BF689BD6}" type="presParOf" srcId="{14044B80-87A0-45F0-AB54-258E6F70301A}" destId="{397796BF-2B6B-4241-B4E2-5E5E8EBCA736}" srcOrd="2" destOrd="0" presId="urn:microsoft.com/office/officeart/2018/2/layout/IconVerticalSolidList"/>
    <dgm:cxn modelId="{42201C5A-29B4-4637-8014-7B7C60DA83C9}" type="presParOf" srcId="{14044B80-87A0-45F0-AB54-258E6F70301A}" destId="{4D908E87-BA4C-4068-B374-1CBFD3ECDB5A}" srcOrd="3" destOrd="0" presId="urn:microsoft.com/office/officeart/2018/2/layout/IconVerticalSolidList"/>
    <dgm:cxn modelId="{EC280B49-D5D9-41B1-B3E3-12EE51215055}" type="presParOf" srcId="{FEEC35F8-F591-4941-923B-4C26749DC0BA}" destId="{03B7489A-6EF4-49B0-9ACD-63ABE3427B43}" srcOrd="1" destOrd="0" presId="urn:microsoft.com/office/officeart/2018/2/layout/IconVerticalSolidList"/>
    <dgm:cxn modelId="{DAF61415-49EA-4604-AA58-4A44691D5926}" type="presParOf" srcId="{FEEC35F8-F591-4941-923B-4C26749DC0BA}" destId="{B6A34A1A-C4B8-41C0-A792-48A8C84F6D9F}" srcOrd="2" destOrd="0" presId="urn:microsoft.com/office/officeart/2018/2/layout/IconVerticalSolidList"/>
    <dgm:cxn modelId="{4B8EADA0-4C23-45BC-8F75-2782B7F5D99F}" type="presParOf" srcId="{B6A34A1A-C4B8-41C0-A792-48A8C84F6D9F}" destId="{34BD7775-E952-4AE7-9464-3F699B975D00}" srcOrd="0" destOrd="0" presId="urn:microsoft.com/office/officeart/2018/2/layout/IconVerticalSolidList"/>
    <dgm:cxn modelId="{75D27080-2B89-4332-9112-B06D72031EDB}" type="presParOf" srcId="{B6A34A1A-C4B8-41C0-A792-48A8C84F6D9F}" destId="{3CB13D9C-078F-47A0-AD50-B14E8AE8BA63}" srcOrd="1" destOrd="0" presId="urn:microsoft.com/office/officeart/2018/2/layout/IconVerticalSolidList"/>
    <dgm:cxn modelId="{537E41BC-BB99-4AC1-A398-DA9B442571C2}" type="presParOf" srcId="{B6A34A1A-C4B8-41C0-A792-48A8C84F6D9F}" destId="{72E346A7-9DCA-47AA-B261-0151A2108296}" srcOrd="2" destOrd="0" presId="urn:microsoft.com/office/officeart/2018/2/layout/IconVerticalSolidList"/>
    <dgm:cxn modelId="{9191185D-F2A5-487F-B293-32C9A0B47D22}" type="presParOf" srcId="{B6A34A1A-C4B8-41C0-A792-48A8C84F6D9F}" destId="{2E07ACC1-7CE2-4375-B0E0-DD7041B9C03D}" srcOrd="3" destOrd="0" presId="urn:microsoft.com/office/officeart/2018/2/layout/IconVerticalSolidList"/>
    <dgm:cxn modelId="{1990252B-C2C6-49CE-873B-BF8C1CF438AA}" type="presParOf" srcId="{FEEC35F8-F591-4941-923B-4C26749DC0BA}" destId="{C700DADD-188D-435A-BEE9-89F40995BE2A}" srcOrd="3" destOrd="0" presId="urn:microsoft.com/office/officeart/2018/2/layout/IconVerticalSolidList"/>
    <dgm:cxn modelId="{32AAA644-A138-42E6-98ED-AD787BB1B2D7}" type="presParOf" srcId="{FEEC35F8-F591-4941-923B-4C26749DC0BA}" destId="{D13F52A7-3004-4B85-A667-69B93D255542}" srcOrd="4" destOrd="0" presId="urn:microsoft.com/office/officeart/2018/2/layout/IconVerticalSolidList"/>
    <dgm:cxn modelId="{0BDB5AC7-236A-43E2-90E3-6472EA5547B7}" type="presParOf" srcId="{D13F52A7-3004-4B85-A667-69B93D255542}" destId="{055B68EC-2364-4BBA-A0D5-01F717B0EE3A}" srcOrd="0" destOrd="0" presId="urn:microsoft.com/office/officeart/2018/2/layout/IconVerticalSolidList"/>
    <dgm:cxn modelId="{F6EC97D8-206A-4DA9-9018-F808297ADD1D}" type="presParOf" srcId="{D13F52A7-3004-4B85-A667-69B93D255542}" destId="{2158BD88-7FC4-4EAB-8BA2-386516C047E5}" srcOrd="1" destOrd="0" presId="urn:microsoft.com/office/officeart/2018/2/layout/IconVerticalSolidList"/>
    <dgm:cxn modelId="{00C82A47-3398-4920-B4DE-81526B4FFCBA}" type="presParOf" srcId="{D13F52A7-3004-4B85-A667-69B93D255542}" destId="{EDB2160D-1378-40E9-843D-4D4D9EA3C136}" srcOrd="2" destOrd="0" presId="urn:microsoft.com/office/officeart/2018/2/layout/IconVerticalSolidList"/>
    <dgm:cxn modelId="{722191AE-9799-4A49-B07A-81945D66FD1F}" type="presParOf" srcId="{D13F52A7-3004-4B85-A667-69B93D255542}" destId="{1F43DCD4-07D3-49ED-8EFB-375829623986}" srcOrd="3" destOrd="0" presId="urn:microsoft.com/office/officeart/2018/2/layout/IconVerticalSolidList"/>
    <dgm:cxn modelId="{9316C278-7172-4F42-B006-111D7E4ABEBE}" type="presParOf" srcId="{FEEC35F8-F591-4941-923B-4C26749DC0BA}" destId="{AB83B385-F5DE-4B1D-B3D6-4A904BA8C26C}" srcOrd="5" destOrd="0" presId="urn:microsoft.com/office/officeart/2018/2/layout/IconVerticalSolidList"/>
    <dgm:cxn modelId="{53E1FE14-A599-4EAC-A399-FA310B39D29C}" type="presParOf" srcId="{FEEC35F8-F591-4941-923B-4C26749DC0BA}" destId="{FD32172F-5125-49F8-AB04-6AC21D4413D4}" srcOrd="6" destOrd="0" presId="urn:microsoft.com/office/officeart/2018/2/layout/IconVerticalSolidList"/>
    <dgm:cxn modelId="{AB0BFB5C-5BAE-4CF6-8716-50FFB4E8A28E}" type="presParOf" srcId="{FD32172F-5125-49F8-AB04-6AC21D4413D4}" destId="{C763E8EA-31C7-4E44-ADDE-54F723B5FECA}" srcOrd="0" destOrd="0" presId="urn:microsoft.com/office/officeart/2018/2/layout/IconVerticalSolidList"/>
    <dgm:cxn modelId="{6A787713-8EB7-429B-9F6D-27DFA87D269C}" type="presParOf" srcId="{FD32172F-5125-49F8-AB04-6AC21D4413D4}" destId="{DCB6BEE0-6A33-44B4-B559-B7B85F16D063}" srcOrd="1" destOrd="0" presId="urn:microsoft.com/office/officeart/2018/2/layout/IconVerticalSolidList"/>
    <dgm:cxn modelId="{71E4080C-065C-4656-9FB6-F8DDE599F1B2}" type="presParOf" srcId="{FD32172F-5125-49F8-AB04-6AC21D4413D4}" destId="{BAA7BD97-3979-4F6A-80DD-E96BE9B9A969}" srcOrd="2" destOrd="0" presId="urn:microsoft.com/office/officeart/2018/2/layout/IconVerticalSolidList"/>
    <dgm:cxn modelId="{182F7A14-A31B-4687-85D9-152CEB2FF923}" type="presParOf" srcId="{FD32172F-5125-49F8-AB04-6AC21D4413D4}" destId="{FC2FBCA3-69AC-4B9E-B128-669DA73B4375}"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08818BB-2D58-4F57-A833-EF1CE58B993A}" type="doc">
      <dgm:prSet loTypeId="urn:microsoft.com/office/officeart/2018/2/layout/IconVerticalSolidList" loCatId="icon" qsTypeId="urn:microsoft.com/office/officeart/2005/8/quickstyle/3d3" qsCatId="3D" csTypeId="urn:microsoft.com/office/officeart/2005/8/colors/accent2_2" csCatId="accent2" phldr="1"/>
      <dgm:spPr/>
      <dgm:t>
        <a:bodyPr/>
        <a:lstStyle/>
        <a:p>
          <a:endParaRPr lang="en-US"/>
        </a:p>
      </dgm:t>
    </dgm:pt>
    <dgm:pt modelId="{0ECAC4B4-CCD8-4CA0-B091-1EBABF980C8C}">
      <dgm:prSet/>
      <dgm:spPr/>
      <dgm:t>
        <a:bodyPr/>
        <a:lstStyle/>
        <a:p>
          <a:pPr>
            <a:lnSpc>
              <a:spcPct val="100000"/>
            </a:lnSpc>
          </a:pPr>
          <a:r>
            <a:rPr lang="en-US" b="1" dirty="0"/>
            <a:t>Methods: </a:t>
          </a:r>
          <a:r>
            <a:rPr lang="en-US" b="0" dirty="0"/>
            <a:t>Semi-structured Zoom interviews in May 2020</a:t>
          </a:r>
        </a:p>
      </dgm:t>
    </dgm:pt>
    <dgm:pt modelId="{7E4438B7-0F68-4FC3-AC75-68FCFE5BBE1D}" type="parTrans" cxnId="{D2CA4D47-487A-43F4-B265-99D38F19E1D0}">
      <dgm:prSet/>
      <dgm:spPr/>
      <dgm:t>
        <a:bodyPr/>
        <a:lstStyle/>
        <a:p>
          <a:endParaRPr lang="en-US"/>
        </a:p>
      </dgm:t>
    </dgm:pt>
    <dgm:pt modelId="{11B2989F-0E86-4881-9D01-39E1F3966903}" type="sibTrans" cxnId="{D2CA4D47-487A-43F4-B265-99D38F19E1D0}">
      <dgm:prSet/>
      <dgm:spPr/>
      <dgm:t>
        <a:bodyPr/>
        <a:lstStyle/>
        <a:p>
          <a:endParaRPr lang="en-US"/>
        </a:p>
      </dgm:t>
    </dgm:pt>
    <dgm:pt modelId="{D08596EE-0CC9-4DC7-8473-23463154E1BD}">
      <dgm:prSet/>
      <dgm:spPr/>
      <dgm:t>
        <a:bodyPr/>
        <a:lstStyle/>
        <a:p>
          <a:pPr>
            <a:lnSpc>
              <a:spcPct val="100000"/>
            </a:lnSpc>
          </a:pPr>
          <a:r>
            <a:rPr lang="en-GB" b="1" dirty="0"/>
            <a:t>Sampling: </a:t>
          </a:r>
          <a:r>
            <a:rPr lang="en-GB" b="0" dirty="0"/>
            <a:t>University students in Sydney, aged 18 to 30 years</a:t>
          </a:r>
        </a:p>
      </dgm:t>
    </dgm:pt>
    <dgm:pt modelId="{17FEB056-379E-4FC9-A31B-76446FC4B261}" type="parTrans" cxnId="{3569D9D9-56C2-48DF-BB79-87C8B923F0BF}">
      <dgm:prSet/>
      <dgm:spPr/>
      <dgm:t>
        <a:bodyPr/>
        <a:lstStyle/>
        <a:p>
          <a:endParaRPr lang="en-US"/>
        </a:p>
      </dgm:t>
    </dgm:pt>
    <dgm:pt modelId="{D4847DCA-28EE-4448-B3F9-1E57974B5081}" type="sibTrans" cxnId="{3569D9D9-56C2-48DF-BB79-87C8B923F0BF}">
      <dgm:prSet/>
      <dgm:spPr/>
      <dgm:t>
        <a:bodyPr/>
        <a:lstStyle/>
        <a:p>
          <a:endParaRPr lang="en-US"/>
        </a:p>
      </dgm:t>
    </dgm:pt>
    <dgm:pt modelId="{C0E1824A-E9E1-4735-92F4-4B77F585623C}">
      <dgm:prSet/>
      <dgm:spPr/>
      <dgm:t>
        <a:bodyPr/>
        <a:lstStyle/>
        <a:p>
          <a:pPr>
            <a:lnSpc>
              <a:spcPct val="100000"/>
            </a:lnSpc>
          </a:pPr>
          <a:r>
            <a:rPr lang="en-GB" b="1" dirty="0"/>
            <a:t>Analysis: </a:t>
          </a:r>
          <a:r>
            <a:rPr lang="en-GB" b="0" dirty="0"/>
            <a:t>Thematic analysis </a:t>
          </a:r>
          <a:endParaRPr lang="en-GB" b="1" dirty="0"/>
        </a:p>
      </dgm:t>
    </dgm:pt>
    <dgm:pt modelId="{20305742-2710-45D3-B6ED-4FE6E55017FC}" type="sibTrans" cxnId="{F166746F-DF66-4327-B243-F62B483D6687}">
      <dgm:prSet/>
      <dgm:spPr/>
      <dgm:t>
        <a:bodyPr/>
        <a:lstStyle/>
        <a:p>
          <a:endParaRPr lang="en-GB"/>
        </a:p>
      </dgm:t>
    </dgm:pt>
    <dgm:pt modelId="{A6A703D3-9C90-48C5-A9F5-DC43F032F648}" type="parTrans" cxnId="{F166746F-DF66-4327-B243-F62B483D6687}">
      <dgm:prSet/>
      <dgm:spPr/>
      <dgm:t>
        <a:bodyPr/>
        <a:lstStyle/>
        <a:p>
          <a:endParaRPr lang="en-GB"/>
        </a:p>
      </dgm:t>
    </dgm:pt>
    <dgm:pt modelId="{4794C5B0-EAF5-4DB4-96D0-19188E812038}" type="pres">
      <dgm:prSet presAssocID="{208818BB-2D58-4F57-A833-EF1CE58B993A}" presName="root" presStyleCnt="0">
        <dgm:presLayoutVars>
          <dgm:dir/>
          <dgm:resizeHandles val="exact"/>
        </dgm:presLayoutVars>
      </dgm:prSet>
      <dgm:spPr/>
    </dgm:pt>
    <dgm:pt modelId="{0B5BB9B1-2F85-4B8A-8B08-28FD416525AC}" type="pres">
      <dgm:prSet presAssocID="{0ECAC4B4-CCD8-4CA0-B091-1EBABF980C8C}" presName="compNode" presStyleCnt="0"/>
      <dgm:spPr/>
    </dgm:pt>
    <dgm:pt modelId="{880FAD38-44DA-4B3B-9733-BCC262DBD980}" type="pres">
      <dgm:prSet presAssocID="{0ECAC4B4-CCD8-4CA0-B091-1EBABF980C8C}" presName="bgRect" presStyleLbl="bgShp" presStyleIdx="0" presStyleCnt="3" custLinFactNeighborX="-1001" custLinFactNeighborY="-223"/>
      <dgm:spPr/>
    </dgm:pt>
    <dgm:pt modelId="{D311C8B8-538C-4F09-BA6F-8F8315709FDB}" type="pres">
      <dgm:prSet presAssocID="{0ECAC4B4-CCD8-4CA0-B091-1EBABF980C8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Questions"/>
        </a:ext>
      </dgm:extLst>
    </dgm:pt>
    <dgm:pt modelId="{024853F6-8E89-4D98-A2F6-5EEB75F8D3B4}" type="pres">
      <dgm:prSet presAssocID="{0ECAC4B4-CCD8-4CA0-B091-1EBABF980C8C}" presName="spaceRect" presStyleCnt="0"/>
      <dgm:spPr/>
    </dgm:pt>
    <dgm:pt modelId="{665B1A25-FE6C-403F-9CB7-40E440256478}" type="pres">
      <dgm:prSet presAssocID="{0ECAC4B4-CCD8-4CA0-B091-1EBABF980C8C}" presName="parTx" presStyleLbl="revTx" presStyleIdx="0" presStyleCnt="3">
        <dgm:presLayoutVars>
          <dgm:chMax val="0"/>
          <dgm:chPref val="0"/>
        </dgm:presLayoutVars>
      </dgm:prSet>
      <dgm:spPr/>
    </dgm:pt>
    <dgm:pt modelId="{C24D1EE4-9273-4BD4-A568-08F23AD0445B}" type="pres">
      <dgm:prSet presAssocID="{11B2989F-0E86-4881-9D01-39E1F3966903}" presName="sibTrans" presStyleCnt="0"/>
      <dgm:spPr/>
    </dgm:pt>
    <dgm:pt modelId="{1E3FA898-6498-4FFA-8656-67018331AF18}" type="pres">
      <dgm:prSet presAssocID="{D08596EE-0CC9-4DC7-8473-23463154E1BD}" presName="compNode" presStyleCnt="0"/>
      <dgm:spPr/>
    </dgm:pt>
    <dgm:pt modelId="{3DCC88CC-51BE-48C8-87D2-B05A6834CD84}" type="pres">
      <dgm:prSet presAssocID="{D08596EE-0CC9-4DC7-8473-23463154E1BD}" presName="bgRect" presStyleLbl="bgShp" presStyleIdx="1" presStyleCnt="3" custLinFactNeighborX="-310" custLinFactNeighborY="-3125"/>
      <dgm:spPr/>
    </dgm:pt>
    <dgm:pt modelId="{5C6D148C-B734-400D-80A3-FFD5AC458C2C}" type="pres">
      <dgm:prSet presAssocID="{D08596EE-0CC9-4DC7-8473-23463154E1B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Magnifying glass"/>
        </a:ext>
      </dgm:extLst>
    </dgm:pt>
    <dgm:pt modelId="{CAE63717-0CBF-44DB-B1E3-F0589C1A5BDD}" type="pres">
      <dgm:prSet presAssocID="{D08596EE-0CC9-4DC7-8473-23463154E1BD}" presName="spaceRect" presStyleCnt="0"/>
      <dgm:spPr/>
    </dgm:pt>
    <dgm:pt modelId="{F36645C0-A021-4E7C-A98F-EA369B1F6290}" type="pres">
      <dgm:prSet presAssocID="{D08596EE-0CC9-4DC7-8473-23463154E1BD}" presName="parTx" presStyleLbl="revTx" presStyleIdx="1" presStyleCnt="3">
        <dgm:presLayoutVars>
          <dgm:chMax val="0"/>
          <dgm:chPref val="0"/>
        </dgm:presLayoutVars>
      </dgm:prSet>
      <dgm:spPr/>
    </dgm:pt>
    <dgm:pt modelId="{F6F0C648-B9A2-46AF-B935-D0CDA8244C15}" type="pres">
      <dgm:prSet presAssocID="{D4847DCA-28EE-4448-B3F9-1E57974B5081}" presName="sibTrans" presStyleCnt="0"/>
      <dgm:spPr/>
    </dgm:pt>
    <dgm:pt modelId="{C022FAEC-FC73-4B31-9A85-6AD69401242D}" type="pres">
      <dgm:prSet presAssocID="{C0E1824A-E9E1-4735-92F4-4B77F585623C}" presName="compNode" presStyleCnt="0"/>
      <dgm:spPr/>
    </dgm:pt>
    <dgm:pt modelId="{5B58CFE6-404E-4FF7-9660-BD2481E57079}" type="pres">
      <dgm:prSet presAssocID="{C0E1824A-E9E1-4735-92F4-4B77F585623C}" presName="bgRect" presStyleLbl="bgShp" presStyleIdx="2" presStyleCnt="3"/>
      <dgm:spPr/>
    </dgm:pt>
    <dgm:pt modelId="{3911EC1B-1151-425B-9647-B02E82552240}" type="pres">
      <dgm:prSet presAssocID="{C0E1824A-E9E1-4735-92F4-4B77F585623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Statistics"/>
        </a:ext>
      </dgm:extLst>
    </dgm:pt>
    <dgm:pt modelId="{3A160C3B-B643-403A-8A05-5F1BA1DB4E06}" type="pres">
      <dgm:prSet presAssocID="{C0E1824A-E9E1-4735-92F4-4B77F585623C}" presName="spaceRect" presStyleCnt="0"/>
      <dgm:spPr/>
    </dgm:pt>
    <dgm:pt modelId="{AFD9E33B-F93A-498D-87C0-61F122BF8287}" type="pres">
      <dgm:prSet presAssocID="{C0E1824A-E9E1-4735-92F4-4B77F585623C}" presName="parTx" presStyleLbl="revTx" presStyleIdx="2" presStyleCnt="3">
        <dgm:presLayoutVars>
          <dgm:chMax val="0"/>
          <dgm:chPref val="0"/>
        </dgm:presLayoutVars>
      </dgm:prSet>
      <dgm:spPr/>
    </dgm:pt>
  </dgm:ptLst>
  <dgm:cxnLst>
    <dgm:cxn modelId="{D602D83E-B61C-414C-8F7B-CFF69C7CF4A1}" type="presOf" srcId="{D08596EE-0CC9-4DC7-8473-23463154E1BD}" destId="{F36645C0-A021-4E7C-A98F-EA369B1F6290}" srcOrd="0" destOrd="0" presId="urn:microsoft.com/office/officeart/2018/2/layout/IconVerticalSolidList"/>
    <dgm:cxn modelId="{D2CA4D47-487A-43F4-B265-99D38F19E1D0}" srcId="{208818BB-2D58-4F57-A833-EF1CE58B993A}" destId="{0ECAC4B4-CCD8-4CA0-B091-1EBABF980C8C}" srcOrd="0" destOrd="0" parTransId="{7E4438B7-0F68-4FC3-AC75-68FCFE5BBE1D}" sibTransId="{11B2989F-0E86-4881-9D01-39E1F3966903}"/>
    <dgm:cxn modelId="{35D0FF49-1F4B-48FE-A5E9-AAC65E4D48E3}" type="presOf" srcId="{208818BB-2D58-4F57-A833-EF1CE58B993A}" destId="{4794C5B0-EAF5-4DB4-96D0-19188E812038}" srcOrd="0" destOrd="0" presId="urn:microsoft.com/office/officeart/2018/2/layout/IconVerticalSolidList"/>
    <dgm:cxn modelId="{F166746F-DF66-4327-B243-F62B483D6687}" srcId="{208818BB-2D58-4F57-A833-EF1CE58B993A}" destId="{C0E1824A-E9E1-4735-92F4-4B77F585623C}" srcOrd="2" destOrd="0" parTransId="{A6A703D3-9C90-48C5-A9F5-DC43F032F648}" sibTransId="{20305742-2710-45D3-B6ED-4FE6E55017FC}"/>
    <dgm:cxn modelId="{BA605976-F7EB-4780-B413-A986911833EA}" type="presOf" srcId="{C0E1824A-E9E1-4735-92F4-4B77F585623C}" destId="{AFD9E33B-F93A-498D-87C0-61F122BF8287}" srcOrd="0" destOrd="0" presId="urn:microsoft.com/office/officeart/2018/2/layout/IconVerticalSolidList"/>
    <dgm:cxn modelId="{F5E02680-AD5F-4357-B1A1-EDA0770B4C94}" type="presOf" srcId="{0ECAC4B4-CCD8-4CA0-B091-1EBABF980C8C}" destId="{665B1A25-FE6C-403F-9CB7-40E440256478}" srcOrd="0" destOrd="0" presId="urn:microsoft.com/office/officeart/2018/2/layout/IconVerticalSolidList"/>
    <dgm:cxn modelId="{3569D9D9-56C2-48DF-BB79-87C8B923F0BF}" srcId="{208818BB-2D58-4F57-A833-EF1CE58B993A}" destId="{D08596EE-0CC9-4DC7-8473-23463154E1BD}" srcOrd="1" destOrd="0" parTransId="{17FEB056-379E-4FC9-A31B-76446FC4B261}" sibTransId="{D4847DCA-28EE-4448-B3F9-1E57974B5081}"/>
    <dgm:cxn modelId="{59DFC1D1-AF26-4732-9944-F0E7DFD2411F}" type="presParOf" srcId="{4794C5B0-EAF5-4DB4-96D0-19188E812038}" destId="{0B5BB9B1-2F85-4B8A-8B08-28FD416525AC}" srcOrd="0" destOrd="0" presId="urn:microsoft.com/office/officeart/2018/2/layout/IconVerticalSolidList"/>
    <dgm:cxn modelId="{2432795A-C873-4E3B-9D6D-5B2A86251784}" type="presParOf" srcId="{0B5BB9B1-2F85-4B8A-8B08-28FD416525AC}" destId="{880FAD38-44DA-4B3B-9733-BCC262DBD980}" srcOrd="0" destOrd="0" presId="urn:microsoft.com/office/officeart/2018/2/layout/IconVerticalSolidList"/>
    <dgm:cxn modelId="{61842CA5-4663-492B-9A60-6EC2F07AE1EE}" type="presParOf" srcId="{0B5BB9B1-2F85-4B8A-8B08-28FD416525AC}" destId="{D311C8B8-538C-4F09-BA6F-8F8315709FDB}" srcOrd="1" destOrd="0" presId="urn:microsoft.com/office/officeart/2018/2/layout/IconVerticalSolidList"/>
    <dgm:cxn modelId="{C74222EC-62EE-451B-9CC2-C08702242575}" type="presParOf" srcId="{0B5BB9B1-2F85-4B8A-8B08-28FD416525AC}" destId="{024853F6-8E89-4D98-A2F6-5EEB75F8D3B4}" srcOrd="2" destOrd="0" presId="urn:microsoft.com/office/officeart/2018/2/layout/IconVerticalSolidList"/>
    <dgm:cxn modelId="{0D077309-8C27-4D05-9B38-ED602C54B46D}" type="presParOf" srcId="{0B5BB9B1-2F85-4B8A-8B08-28FD416525AC}" destId="{665B1A25-FE6C-403F-9CB7-40E440256478}" srcOrd="3" destOrd="0" presId="urn:microsoft.com/office/officeart/2018/2/layout/IconVerticalSolidList"/>
    <dgm:cxn modelId="{108A8A26-43C0-48E2-9FBB-865553F97A33}" type="presParOf" srcId="{4794C5B0-EAF5-4DB4-96D0-19188E812038}" destId="{C24D1EE4-9273-4BD4-A568-08F23AD0445B}" srcOrd="1" destOrd="0" presId="urn:microsoft.com/office/officeart/2018/2/layout/IconVerticalSolidList"/>
    <dgm:cxn modelId="{262ACF65-6CD1-4FAF-9F29-D6412ACE8453}" type="presParOf" srcId="{4794C5B0-EAF5-4DB4-96D0-19188E812038}" destId="{1E3FA898-6498-4FFA-8656-67018331AF18}" srcOrd="2" destOrd="0" presId="urn:microsoft.com/office/officeart/2018/2/layout/IconVerticalSolidList"/>
    <dgm:cxn modelId="{177A6041-12AF-435E-8F15-87E6CEF48BBF}" type="presParOf" srcId="{1E3FA898-6498-4FFA-8656-67018331AF18}" destId="{3DCC88CC-51BE-48C8-87D2-B05A6834CD84}" srcOrd="0" destOrd="0" presId="urn:microsoft.com/office/officeart/2018/2/layout/IconVerticalSolidList"/>
    <dgm:cxn modelId="{55F24032-D9BE-487E-9492-BE5DE4C80734}" type="presParOf" srcId="{1E3FA898-6498-4FFA-8656-67018331AF18}" destId="{5C6D148C-B734-400D-80A3-FFD5AC458C2C}" srcOrd="1" destOrd="0" presId="urn:microsoft.com/office/officeart/2018/2/layout/IconVerticalSolidList"/>
    <dgm:cxn modelId="{78B250FE-FF3C-49BF-A665-3175AD32F4B6}" type="presParOf" srcId="{1E3FA898-6498-4FFA-8656-67018331AF18}" destId="{CAE63717-0CBF-44DB-B1E3-F0589C1A5BDD}" srcOrd="2" destOrd="0" presId="urn:microsoft.com/office/officeart/2018/2/layout/IconVerticalSolidList"/>
    <dgm:cxn modelId="{059AFE68-5D8B-4C17-9AC8-09106F332C9F}" type="presParOf" srcId="{1E3FA898-6498-4FFA-8656-67018331AF18}" destId="{F36645C0-A021-4E7C-A98F-EA369B1F6290}" srcOrd="3" destOrd="0" presId="urn:microsoft.com/office/officeart/2018/2/layout/IconVerticalSolidList"/>
    <dgm:cxn modelId="{4DD8D22C-D032-43D4-8106-D34ADB31A0AE}" type="presParOf" srcId="{4794C5B0-EAF5-4DB4-96D0-19188E812038}" destId="{F6F0C648-B9A2-46AF-B935-D0CDA8244C15}" srcOrd="3" destOrd="0" presId="urn:microsoft.com/office/officeart/2018/2/layout/IconVerticalSolidList"/>
    <dgm:cxn modelId="{D35AE5C3-4733-4FA8-A77F-66C19AC75475}" type="presParOf" srcId="{4794C5B0-EAF5-4DB4-96D0-19188E812038}" destId="{C022FAEC-FC73-4B31-9A85-6AD69401242D}" srcOrd="4" destOrd="0" presId="urn:microsoft.com/office/officeart/2018/2/layout/IconVerticalSolidList"/>
    <dgm:cxn modelId="{AEB7898A-F991-41BE-9056-22F5A7A851E1}" type="presParOf" srcId="{C022FAEC-FC73-4B31-9A85-6AD69401242D}" destId="{5B58CFE6-404E-4FF7-9660-BD2481E57079}" srcOrd="0" destOrd="0" presId="urn:microsoft.com/office/officeart/2018/2/layout/IconVerticalSolidList"/>
    <dgm:cxn modelId="{EBC936D3-714B-413D-B314-FC2D756AB5BA}" type="presParOf" srcId="{C022FAEC-FC73-4B31-9A85-6AD69401242D}" destId="{3911EC1B-1151-425B-9647-B02E82552240}" srcOrd="1" destOrd="0" presId="urn:microsoft.com/office/officeart/2018/2/layout/IconVerticalSolidList"/>
    <dgm:cxn modelId="{B65D8B3F-E3C9-48B4-B1AE-88A687B44232}" type="presParOf" srcId="{C022FAEC-FC73-4B31-9A85-6AD69401242D}" destId="{3A160C3B-B643-403A-8A05-5F1BA1DB4E06}" srcOrd="2" destOrd="0" presId="urn:microsoft.com/office/officeart/2018/2/layout/IconVerticalSolidList"/>
    <dgm:cxn modelId="{F6C918C5-5699-41C9-853B-DAC71543F21D}" type="presParOf" srcId="{C022FAEC-FC73-4B31-9A85-6AD69401242D}" destId="{AFD9E33B-F93A-498D-87C0-61F122BF8287}"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5DF2F75-ACCF-4BA9-9235-C36AE0C131D2}"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B64DF36D-199C-40B4-BE99-E1FBC1009248}">
      <dgm:prSet/>
      <dgm:spPr/>
      <dgm:t>
        <a:bodyPr/>
        <a:lstStyle/>
        <a:p>
          <a:r>
            <a:rPr lang="en-GB" b="0" baseline="0" dirty="0">
              <a:solidFill>
                <a:schemeClr val="tx1"/>
              </a:solidFill>
            </a:rPr>
            <a:t>Background</a:t>
          </a:r>
          <a:endParaRPr lang="en-US" dirty="0">
            <a:solidFill>
              <a:schemeClr val="tx1"/>
            </a:solidFill>
          </a:endParaRPr>
        </a:p>
      </dgm:t>
    </dgm:pt>
    <dgm:pt modelId="{B0F24FDB-EF9B-4FC3-B931-36838E246C5F}" type="parTrans" cxnId="{4EC5F42E-A431-4A88-9B8C-71F234C04F3A}">
      <dgm:prSet/>
      <dgm:spPr/>
      <dgm:t>
        <a:bodyPr/>
        <a:lstStyle/>
        <a:p>
          <a:endParaRPr lang="en-US"/>
        </a:p>
      </dgm:t>
    </dgm:pt>
    <dgm:pt modelId="{6568268E-DA2B-4633-A3FC-266BCEFB1525}" type="sibTrans" cxnId="{4EC5F42E-A431-4A88-9B8C-71F234C04F3A}">
      <dgm:prSet/>
      <dgm:spPr/>
      <dgm:t>
        <a:bodyPr/>
        <a:lstStyle/>
        <a:p>
          <a:endParaRPr lang="en-US"/>
        </a:p>
      </dgm:t>
    </dgm:pt>
    <dgm:pt modelId="{C3115C11-548E-4C69-B86D-3AFBD9E792F0}">
      <dgm:prSet/>
      <dgm:spPr/>
      <dgm:t>
        <a:bodyPr/>
        <a:lstStyle/>
        <a:p>
          <a:r>
            <a:rPr lang="en-GB" b="0" baseline="0" dirty="0">
              <a:solidFill>
                <a:schemeClr val="tx1"/>
              </a:solidFill>
            </a:rPr>
            <a:t>Methods</a:t>
          </a:r>
          <a:endParaRPr lang="en-US" dirty="0">
            <a:solidFill>
              <a:schemeClr val="tx1"/>
            </a:solidFill>
          </a:endParaRPr>
        </a:p>
      </dgm:t>
    </dgm:pt>
    <dgm:pt modelId="{115E87F9-563B-4D78-845D-0A7A2BE8F564}" type="parTrans" cxnId="{C5E5A745-4EFF-4AC5-99E1-A87E8B7A39E1}">
      <dgm:prSet/>
      <dgm:spPr/>
      <dgm:t>
        <a:bodyPr/>
        <a:lstStyle/>
        <a:p>
          <a:endParaRPr lang="en-US"/>
        </a:p>
      </dgm:t>
    </dgm:pt>
    <dgm:pt modelId="{6A7C6751-F7F9-4440-A283-F8E771BD0F76}" type="sibTrans" cxnId="{C5E5A745-4EFF-4AC5-99E1-A87E8B7A39E1}">
      <dgm:prSet/>
      <dgm:spPr/>
      <dgm:t>
        <a:bodyPr/>
        <a:lstStyle/>
        <a:p>
          <a:endParaRPr lang="en-US"/>
        </a:p>
      </dgm:t>
    </dgm:pt>
    <dgm:pt modelId="{2B8BBC94-11F2-4ADB-9FC6-6CFFCD0FA314}">
      <dgm:prSet/>
      <dgm:spPr/>
      <dgm:t>
        <a:bodyPr/>
        <a:lstStyle/>
        <a:p>
          <a:r>
            <a:rPr lang="en-GB" b="1" baseline="0" dirty="0"/>
            <a:t>Results &amp; Discussion</a:t>
          </a:r>
          <a:endParaRPr lang="en-US" b="1" dirty="0"/>
        </a:p>
      </dgm:t>
    </dgm:pt>
    <dgm:pt modelId="{752C81C2-BD0A-49ED-A244-DF116D6A2AE2}" type="parTrans" cxnId="{05D6D966-E843-4277-A6E9-821676918019}">
      <dgm:prSet/>
      <dgm:spPr/>
      <dgm:t>
        <a:bodyPr/>
        <a:lstStyle/>
        <a:p>
          <a:endParaRPr lang="en-US"/>
        </a:p>
      </dgm:t>
    </dgm:pt>
    <dgm:pt modelId="{9500494B-052B-4C69-9460-AB41EFBD0FD0}" type="sibTrans" cxnId="{05D6D966-E843-4277-A6E9-821676918019}">
      <dgm:prSet/>
      <dgm:spPr/>
      <dgm:t>
        <a:bodyPr/>
        <a:lstStyle/>
        <a:p>
          <a:endParaRPr lang="en-US"/>
        </a:p>
      </dgm:t>
    </dgm:pt>
    <dgm:pt modelId="{93DFB08B-4E75-4447-849D-939C72348494}">
      <dgm:prSet/>
      <dgm:spPr/>
      <dgm:t>
        <a:bodyPr/>
        <a:lstStyle/>
        <a:p>
          <a:r>
            <a:rPr lang="en-GB" b="0" baseline="0" dirty="0">
              <a:solidFill>
                <a:schemeClr val="tx1"/>
              </a:solidFill>
            </a:rPr>
            <a:t>Conclusion</a:t>
          </a:r>
          <a:endParaRPr lang="en-US" dirty="0">
            <a:solidFill>
              <a:schemeClr val="tx1"/>
            </a:solidFill>
          </a:endParaRPr>
        </a:p>
      </dgm:t>
    </dgm:pt>
    <dgm:pt modelId="{4BC54397-CA0A-40E7-A24F-6FEEE0E5C78B}" type="parTrans" cxnId="{05989E58-A375-457E-8FBC-E083ADC675FE}">
      <dgm:prSet/>
      <dgm:spPr/>
      <dgm:t>
        <a:bodyPr/>
        <a:lstStyle/>
        <a:p>
          <a:endParaRPr lang="en-US"/>
        </a:p>
      </dgm:t>
    </dgm:pt>
    <dgm:pt modelId="{4F681DC7-3D96-48B9-97C9-AF5602EB04C0}" type="sibTrans" cxnId="{05989E58-A375-457E-8FBC-E083ADC675FE}">
      <dgm:prSet/>
      <dgm:spPr/>
      <dgm:t>
        <a:bodyPr/>
        <a:lstStyle/>
        <a:p>
          <a:endParaRPr lang="en-US"/>
        </a:p>
      </dgm:t>
    </dgm:pt>
    <dgm:pt modelId="{FEEC35F8-F591-4941-923B-4C26749DC0BA}" type="pres">
      <dgm:prSet presAssocID="{55DF2F75-ACCF-4BA9-9235-C36AE0C131D2}" presName="root" presStyleCnt="0">
        <dgm:presLayoutVars>
          <dgm:dir/>
          <dgm:resizeHandles val="exact"/>
        </dgm:presLayoutVars>
      </dgm:prSet>
      <dgm:spPr/>
    </dgm:pt>
    <dgm:pt modelId="{14044B80-87A0-45F0-AB54-258E6F70301A}" type="pres">
      <dgm:prSet presAssocID="{B64DF36D-199C-40B4-BE99-E1FBC1009248}" presName="compNode" presStyleCnt="0"/>
      <dgm:spPr/>
    </dgm:pt>
    <dgm:pt modelId="{EB6B8BF8-CB23-46AA-B4CD-88AC05DA2DCC}" type="pres">
      <dgm:prSet presAssocID="{B64DF36D-199C-40B4-BE99-E1FBC1009248}" presName="bgRect" presStyleLbl="bgShp" presStyleIdx="0" presStyleCnt="4"/>
      <dgm:spPr/>
    </dgm:pt>
    <dgm:pt modelId="{7E5D45D5-B476-4535-8E70-5D97D7C86034}" type="pres">
      <dgm:prSet presAssocID="{B64DF36D-199C-40B4-BE99-E1FBC100924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rCode1"/>
        </a:ext>
      </dgm:extLst>
    </dgm:pt>
    <dgm:pt modelId="{397796BF-2B6B-4241-B4E2-5E5E8EBCA736}" type="pres">
      <dgm:prSet presAssocID="{B64DF36D-199C-40B4-BE99-E1FBC1009248}" presName="spaceRect" presStyleCnt="0"/>
      <dgm:spPr/>
    </dgm:pt>
    <dgm:pt modelId="{4D908E87-BA4C-4068-B374-1CBFD3ECDB5A}" type="pres">
      <dgm:prSet presAssocID="{B64DF36D-199C-40B4-BE99-E1FBC1009248}" presName="parTx" presStyleLbl="revTx" presStyleIdx="0" presStyleCnt="4">
        <dgm:presLayoutVars>
          <dgm:chMax val="0"/>
          <dgm:chPref val="0"/>
        </dgm:presLayoutVars>
      </dgm:prSet>
      <dgm:spPr/>
    </dgm:pt>
    <dgm:pt modelId="{03B7489A-6EF4-49B0-9ACD-63ABE3427B43}" type="pres">
      <dgm:prSet presAssocID="{6568268E-DA2B-4633-A3FC-266BCEFB1525}" presName="sibTrans" presStyleCnt="0"/>
      <dgm:spPr/>
    </dgm:pt>
    <dgm:pt modelId="{B6A34A1A-C4B8-41C0-A792-48A8C84F6D9F}" type="pres">
      <dgm:prSet presAssocID="{C3115C11-548E-4C69-B86D-3AFBD9E792F0}" presName="compNode" presStyleCnt="0"/>
      <dgm:spPr/>
    </dgm:pt>
    <dgm:pt modelId="{34BD7775-E952-4AE7-9464-3F699B975D00}" type="pres">
      <dgm:prSet presAssocID="{C3115C11-548E-4C69-B86D-3AFBD9E792F0}" presName="bgRect" presStyleLbl="bgShp" presStyleIdx="1" presStyleCnt="4"/>
      <dgm:spPr/>
    </dgm:pt>
    <dgm:pt modelId="{3CB13D9C-078F-47A0-AD50-B14E8AE8BA63}" type="pres">
      <dgm:prSet presAssocID="{C3115C11-548E-4C69-B86D-3AFBD9E792F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edle"/>
        </a:ext>
      </dgm:extLst>
    </dgm:pt>
    <dgm:pt modelId="{72E346A7-9DCA-47AA-B261-0151A2108296}" type="pres">
      <dgm:prSet presAssocID="{C3115C11-548E-4C69-B86D-3AFBD9E792F0}" presName="spaceRect" presStyleCnt="0"/>
      <dgm:spPr/>
    </dgm:pt>
    <dgm:pt modelId="{2E07ACC1-7CE2-4375-B0E0-DD7041B9C03D}" type="pres">
      <dgm:prSet presAssocID="{C3115C11-548E-4C69-B86D-3AFBD9E792F0}" presName="parTx" presStyleLbl="revTx" presStyleIdx="1" presStyleCnt="4">
        <dgm:presLayoutVars>
          <dgm:chMax val="0"/>
          <dgm:chPref val="0"/>
        </dgm:presLayoutVars>
      </dgm:prSet>
      <dgm:spPr/>
    </dgm:pt>
    <dgm:pt modelId="{C700DADD-188D-435A-BEE9-89F40995BE2A}" type="pres">
      <dgm:prSet presAssocID="{6A7C6751-F7F9-4440-A283-F8E771BD0F76}" presName="sibTrans" presStyleCnt="0"/>
      <dgm:spPr/>
    </dgm:pt>
    <dgm:pt modelId="{D13F52A7-3004-4B85-A667-69B93D255542}" type="pres">
      <dgm:prSet presAssocID="{2B8BBC94-11F2-4ADB-9FC6-6CFFCD0FA314}" presName="compNode" presStyleCnt="0"/>
      <dgm:spPr/>
    </dgm:pt>
    <dgm:pt modelId="{055B68EC-2364-4BBA-A0D5-01F717B0EE3A}" type="pres">
      <dgm:prSet presAssocID="{2B8BBC94-11F2-4ADB-9FC6-6CFFCD0FA314}" presName="bgRect" presStyleLbl="bgShp" presStyleIdx="2" presStyleCnt="4"/>
      <dgm:spPr/>
    </dgm:pt>
    <dgm:pt modelId="{2158BD88-7FC4-4EAB-8BA2-386516C047E5}" type="pres">
      <dgm:prSet presAssocID="{2B8BBC94-11F2-4ADB-9FC6-6CFFCD0FA31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ask"/>
        </a:ext>
      </dgm:extLst>
    </dgm:pt>
    <dgm:pt modelId="{EDB2160D-1378-40E9-843D-4D4D9EA3C136}" type="pres">
      <dgm:prSet presAssocID="{2B8BBC94-11F2-4ADB-9FC6-6CFFCD0FA314}" presName="spaceRect" presStyleCnt="0"/>
      <dgm:spPr/>
    </dgm:pt>
    <dgm:pt modelId="{1F43DCD4-07D3-49ED-8EFB-375829623986}" type="pres">
      <dgm:prSet presAssocID="{2B8BBC94-11F2-4ADB-9FC6-6CFFCD0FA314}" presName="parTx" presStyleLbl="revTx" presStyleIdx="2" presStyleCnt="4">
        <dgm:presLayoutVars>
          <dgm:chMax val="0"/>
          <dgm:chPref val="0"/>
        </dgm:presLayoutVars>
      </dgm:prSet>
      <dgm:spPr/>
    </dgm:pt>
    <dgm:pt modelId="{AB83B385-F5DE-4B1D-B3D6-4A904BA8C26C}" type="pres">
      <dgm:prSet presAssocID="{9500494B-052B-4C69-9460-AB41EFBD0FD0}" presName="sibTrans" presStyleCnt="0"/>
      <dgm:spPr/>
    </dgm:pt>
    <dgm:pt modelId="{FD32172F-5125-49F8-AB04-6AC21D4413D4}" type="pres">
      <dgm:prSet presAssocID="{93DFB08B-4E75-4447-849D-939C72348494}" presName="compNode" presStyleCnt="0"/>
      <dgm:spPr/>
    </dgm:pt>
    <dgm:pt modelId="{C763E8EA-31C7-4E44-ADDE-54F723B5FECA}" type="pres">
      <dgm:prSet presAssocID="{93DFB08B-4E75-4447-849D-939C72348494}" presName="bgRect" presStyleLbl="bgShp" presStyleIdx="3" presStyleCnt="4"/>
      <dgm:spPr/>
    </dgm:pt>
    <dgm:pt modelId="{DCB6BEE0-6A33-44B4-B559-B7B85F16D063}" type="pres">
      <dgm:prSet presAssocID="{93DFB08B-4E75-4447-849D-939C7234849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avel"/>
        </a:ext>
      </dgm:extLst>
    </dgm:pt>
    <dgm:pt modelId="{BAA7BD97-3979-4F6A-80DD-E96BE9B9A969}" type="pres">
      <dgm:prSet presAssocID="{93DFB08B-4E75-4447-849D-939C72348494}" presName="spaceRect" presStyleCnt="0"/>
      <dgm:spPr/>
    </dgm:pt>
    <dgm:pt modelId="{FC2FBCA3-69AC-4B9E-B128-669DA73B4375}" type="pres">
      <dgm:prSet presAssocID="{93DFB08B-4E75-4447-849D-939C72348494}" presName="parTx" presStyleLbl="revTx" presStyleIdx="3" presStyleCnt="4">
        <dgm:presLayoutVars>
          <dgm:chMax val="0"/>
          <dgm:chPref val="0"/>
        </dgm:presLayoutVars>
      </dgm:prSet>
      <dgm:spPr/>
    </dgm:pt>
  </dgm:ptLst>
  <dgm:cxnLst>
    <dgm:cxn modelId="{4EC5F42E-A431-4A88-9B8C-71F234C04F3A}" srcId="{55DF2F75-ACCF-4BA9-9235-C36AE0C131D2}" destId="{B64DF36D-199C-40B4-BE99-E1FBC1009248}" srcOrd="0" destOrd="0" parTransId="{B0F24FDB-EF9B-4FC3-B931-36838E246C5F}" sibTransId="{6568268E-DA2B-4633-A3FC-266BCEFB1525}"/>
    <dgm:cxn modelId="{91D2CD5E-C161-419E-8EEC-60EFB81D4D2F}" type="presOf" srcId="{B64DF36D-199C-40B4-BE99-E1FBC1009248}" destId="{4D908E87-BA4C-4068-B374-1CBFD3ECDB5A}" srcOrd="0" destOrd="0" presId="urn:microsoft.com/office/officeart/2018/2/layout/IconVerticalSolidList"/>
    <dgm:cxn modelId="{C5E5A745-4EFF-4AC5-99E1-A87E8B7A39E1}" srcId="{55DF2F75-ACCF-4BA9-9235-C36AE0C131D2}" destId="{C3115C11-548E-4C69-B86D-3AFBD9E792F0}" srcOrd="1" destOrd="0" parTransId="{115E87F9-563B-4D78-845D-0A7A2BE8F564}" sibTransId="{6A7C6751-F7F9-4440-A283-F8E771BD0F76}"/>
    <dgm:cxn modelId="{05D6D966-E843-4277-A6E9-821676918019}" srcId="{55DF2F75-ACCF-4BA9-9235-C36AE0C131D2}" destId="{2B8BBC94-11F2-4ADB-9FC6-6CFFCD0FA314}" srcOrd="2" destOrd="0" parTransId="{752C81C2-BD0A-49ED-A244-DF116D6A2AE2}" sibTransId="{9500494B-052B-4C69-9460-AB41EFBD0FD0}"/>
    <dgm:cxn modelId="{EE302148-4D6B-46A7-B90E-23548D8A9DEA}" type="presOf" srcId="{55DF2F75-ACCF-4BA9-9235-C36AE0C131D2}" destId="{FEEC35F8-F591-4941-923B-4C26749DC0BA}" srcOrd="0" destOrd="0" presId="urn:microsoft.com/office/officeart/2018/2/layout/IconVerticalSolidList"/>
    <dgm:cxn modelId="{05989E58-A375-457E-8FBC-E083ADC675FE}" srcId="{55DF2F75-ACCF-4BA9-9235-C36AE0C131D2}" destId="{93DFB08B-4E75-4447-849D-939C72348494}" srcOrd="3" destOrd="0" parTransId="{4BC54397-CA0A-40E7-A24F-6FEEE0E5C78B}" sibTransId="{4F681DC7-3D96-48B9-97C9-AF5602EB04C0}"/>
    <dgm:cxn modelId="{B4B17F7B-E91B-4F90-A18E-00F29C0294B5}" type="presOf" srcId="{C3115C11-548E-4C69-B86D-3AFBD9E792F0}" destId="{2E07ACC1-7CE2-4375-B0E0-DD7041B9C03D}" srcOrd="0" destOrd="0" presId="urn:microsoft.com/office/officeart/2018/2/layout/IconVerticalSolidList"/>
    <dgm:cxn modelId="{B8808DA4-5628-40B0-BB36-EBC05D0D20C7}" type="presOf" srcId="{2B8BBC94-11F2-4ADB-9FC6-6CFFCD0FA314}" destId="{1F43DCD4-07D3-49ED-8EFB-375829623986}" srcOrd="0" destOrd="0" presId="urn:microsoft.com/office/officeart/2018/2/layout/IconVerticalSolidList"/>
    <dgm:cxn modelId="{0DED34FB-ABC3-4DFE-99FC-02929911BDC2}" type="presOf" srcId="{93DFB08B-4E75-4447-849D-939C72348494}" destId="{FC2FBCA3-69AC-4B9E-B128-669DA73B4375}" srcOrd="0" destOrd="0" presId="urn:microsoft.com/office/officeart/2018/2/layout/IconVerticalSolidList"/>
    <dgm:cxn modelId="{3A8570D5-A6C2-4EA1-881F-BE080EAB0592}" type="presParOf" srcId="{FEEC35F8-F591-4941-923B-4C26749DC0BA}" destId="{14044B80-87A0-45F0-AB54-258E6F70301A}" srcOrd="0" destOrd="0" presId="urn:microsoft.com/office/officeart/2018/2/layout/IconVerticalSolidList"/>
    <dgm:cxn modelId="{661CD648-4195-4EAA-9FCA-CD330B955D01}" type="presParOf" srcId="{14044B80-87A0-45F0-AB54-258E6F70301A}" destId="{EB6B8BF8-CB23-46AA-B4CD-88AC05DA2DCC}" srcOrd="0" destOrd="0" presId="urn:microsoft.com/office/officeart/2018/2/layout/IconVerticalSolidList"/>
    <dgm:cxn modelId="{0EF41C6E-248C-4348-A9E2-D48109859B99}" type="presParOf" srcId="{14044B80-87A0-45F0-AB54-258E6F70301A}" destId="{7E5D45D5-B476-4535-8E70-5D97D7C86034}" srcOrd="1" destOrd="0" presId="urn:microsoft.com/office/officeart/2018/2/layout/IconVerticalSolidList"/>
    <dgm:cxn modelId="{ED0B06F3-61FA-4DD3-BD3E-0D15BF689BD6}" type="presParOf" srcId="{14044B80-87A0-45F0-AB54-258E6F70301A}" destId="{397796BF-2B6B-4241-B4E2-5E5E8EBCA736}" srcOrd="2" destOrd="0" presId="urn:microsoft.com/office/officeart/2018/2/layout/IconVerticalSolidList"/>
    <dgm:cxn modelId="{42201C5A-29B4-4637-8014-7B7C60DA83C9}" type="presParOf" srcId="{14044B80-87A0-45F0-AB54-258E6F70301A}" destId="{4D908E87-BA4C-4068-B374-1CBFD3ECDB5A}" srcOrd="3" destOrd="0" presId="urn:microsoft.com/office/officeart/2018/2/layout/IconVerticalSolidList"/>
    <dgm:cxn modelId="{EC280B49-D5D9-41B1-B3E3-12EE51215055}" type="presParOf" srcId="{FEEC35F8-F591-4941-923B-4C26749DC0BA}" destId="{03B7489A-6EF4-49B0-9ACD-63ABE3427B43}" srcOrd="1" destOrd="0" presId="urn:microsoft.com/office/officeart/2018/2/layout/IconVerticalSolidList"/>
    <dgm:cxn modelId="{DAF61415-49EA-4604-AA58-4A44691D5926}" type="presParOf" srcId="{FEEC35F8-F591-4941-923B-4C26749DC0BA}" destId="{B6A34A1A-C4B8-41C0-A792-48A8C84F6D9F}" srcOrd="2" destOrd="0" presId="urn:microsoft.com/office/officeart/2018/2/layout/IconVerticalSolidList"/>
    <dgm:cxn modelId="{4B8EADA0-4C23-45BC-8F75-2782B7F5D99F}" type="presParOf" srcId="{B6A34A1A-C4B8-41C0-A792-48A8C84F6D9F}" destId="{34BD7775-E952-4AE7-9464-3F699B975D00}" srcOrd="0" destOrd="0" presId="urn:microsoft.com/office/officeart/2018/2/layout/IconVerticalSolidList"/>
    <dgm:cxn modelId="{75D27080-2B89-4332-9112-B06D72031EDB}" type="presParOf" srcId="{B6A34A1A-C4B8-41C0-A792-48A8C84F6D9F}" destId="{3CB13D9C-078F-47A0-AD50-B14E8AE8BA63}" srcOrd="1" destOrd="0" presId="urn:microsoft.com/office/officeart/2018/2/layout/IconVerticalSolidList"/>
    <dgm:cxn modelId="{537E41BC-BB99-4AC1-A398-DA9B442571C2}" type="presParOf" srcId="{B6A34A1A-C4B8-41C0-A792-48A8C84F6D9F}" destId="{72E346A7-9DCA-47AA-B261-0151A2108296}" srcOrd="2" destOrd="0" presId="urn:microsoft.com/office/officeart/2018/2/layout/IconVerticalSolidList"/>
    <dgm:cxn modelId="{9191185D-F2A5-487F-B293-32C9A0B47D22}" type="presParOf" srcId="{B6A34A1A-C4B8-41C0-A792-48A8C84F6D9F}" destId="{2E07ACC1-7CE2-4375-B0E0-DD7041B9C03D}" srcOrd="3" destOrd="0" presId="urn:microsoft.com/office/officeart/2018/2/layout/IconVerticalSolidList"/>
    <dgm:cxn modelId="{1990252B-C2C6-49CE-873B-BF8C1CF438AA}" type="presParOf" srcId="{FEEC35F8-F591-4941-923B-4C26749DC0BA}" destId="{C700DADD-188D-435A-BEE9-89F40995BE2A}" srcOrd="3" destOrd="0" presId="urn:microsoft.com/office/officeart/2018/2/layout/IconVerticalSolidList"/>
    <dgm:cxn modelId="{32AAA644-A138-42E6-98ED-AD787BB1B2D7}" type="presParOf" srcId="{FEEC35F8-F591-4941-923B-4C26749DC0BA}" destId="{D13F52A7-3004-4B85-A667-69B93D255542}" srcOrd="4" destOrd="0" presId="urn:microsoft.com/office/officeart/2018/2/layout/IconVerticalSolidList"/>
    <dgm:cxn modelId="{0BDB5AC7-236A-43E2-90E3-6472EA5547B7}" type="presParOf" srcId="{D13F52A7-3004-4B85-A667-69B93D255542}" destId="{055B68EC-2364-4BBA-A0D5-01F717B0EE3A}" srcOrd="0" destOrd="0" presId="urn:microsoft.com/office/officeart/2018/2/layout/IconVerticalSolidList"/>
    <dgm:cxn modelId="{F6EC97D8-206A-4DA9-9018-F808297ADD1D}" type="presParOf" srcId="{D13F52A7-3004-4B85-A667-69B93D255542}" destId="{2158BD88-7FC4-4EAB-8BA2-386516C047E5}" srcOrd="1" destOrd="0" presId="urn:microsoft.com/office/officeart/2018/2/layout/IconVerticalSolidList"/>
    <dgm:cxn modelId="{00C82A47-3398-4920-B4DE-81526B4FFCBA}" type="presParOf" srcId="{D13F52A7-3004-4B85-A667-69B93D255542}" destId="{EDB2160D-1378-40E9-843D-4D4D9EA3C136}" srcOrd="2" destOrd="0" presId="urn:microsoft.com/office/officeart/2018/2/layout/IconVerticalSolidList"/>
    <dgm:cxn modelId="{722191AE-9799-4A49-B07A-81945D66FD1F}" type="presParOf" srcId="{D13F52A7-3004-4B85-A667-69B93D255542}" destId="{1F43DCD4-07D3-49ED-8EFB-375829623986}" srcOrd="3" destOrd="0" presId="urn:microsoft.com/office/officeart/2018/2/layout/IconVerticalSolidList"/>
    <dgm:cxn modelId="{9316C278-7172-4F42-B006-111D7E4ABEBE}" type="presParOf" srcId="{FEEC35F8-F591-4941-923B-4C26749DC0BA}" destId="{AB83B385-F5DE-4B1D-B3D6-4A904BA8C26C}" srcOrd="5" destOrd="0" presId="urn:microsoft.com/office/officeart/2018/2/layout/IconVerticalSolidList"/>
    <dgm:cxn modelId="{53E1FE14-A599-4EAC-A399-FA310B39D29C}" type="presParOf" srcId="{FEEC35F8-F591-4941-923B-4C26749DC0BA}" destId="{FD32172F-5125-49F8-AB04-6AC21D4413D4}" srcOrd="6" destOrd="0" presId="urn:microsoft.com/office/officeart/2018/2/layout/IconVerticalSolidList"/>
    <dgm:cxn modelId="{AB0BFB5C-5BAE-4CF6-8716-50FFB4E8A28E}" type="presParOf" srcId="{FD32172F-5125-49F8-AB04-6AC21D4413D4}" destId="{C763E8EA-31C7-4E44-ADDE-54F723B5FECA}" srcOrd="0" destOrd="0" presId="urn:microsoft.com/office/officeart/2018/2/layout/IconVerticalSolidList"/>
    <dgm:cxn modelId="{6A787713-8EB7-429B-9F6D-27DFA87D269C}" type="presParOf" srcId="{FD32172F-5125-49F8-AB04-6AC21D4413D4}" destId="{DCB6BEE0-6A33-44B4-B559-B7B85F16D063}" srcOrd="1" destOrd="0" presId="urn:microsoft.com/office/officeart/2018/2/layout/IconVerticalSolidList"/>
    <dgm:cxn modelId="{71E4080C-065C-4656-9FB6-F8DDE599F1B2}" type="presParOf" srcId="{FD32172F-5125-49F8-AB04-6AC21D4413D4}" destId="{BAA7BD97-3979-4F6A-80DD-E96BE9B9A969}" srcOrd="2" destOrd="0" presId="urn:microsoft.com/office/officeart/2018/2/layout/IconVerticalSolidList"/>
    <dgm:cxn modelId="{182F7A14-A31B-4687-85D9-152CEB2FF923}" type="presParOf" srcId="{FD32172F-5125-49F8-AB04-6AC21D4413D4}" destId="{FC2FBCA3-69AC-4B9E-B128-669DA73B4375}"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5DF2F75-ACCF-4BA9-9235-C36AE0C131D2}"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B64DF36D-199C-40B4-BE99-E1FBC1009248}">
      <dgm:prSet/>
      <dgm:spPr/>
      <dgm:t>
        <a:bodyPr/>
        <a:lstStyle/>
        <a:p>
          <a:r>
            <a:rPr lang="en-GB" b="0" baseline="0" dirty="0">
              <a:solidFill>
                <a:schemeClr val="tx1"/>
              </a:solidFill>
            </a:rPr>
            <a:t>Background</a:t>
          </a:r>
          <a:endParaRPr lang="en-US" dirty="0">
            <a:solidFill>
              <a:schemeClr val="tx1"/>
            </a:solidFill>
          </a:endParaRPr>
        </a:p>
      </dgm:t>
    </dgm:pt>
    <dgm:pt modelId="{B0F24FDB-EF9B-4FC3-B931-36838E246C5F}" type="parTrans" cxnId="{4EC5F42E-A431-4A88-9B8C-71F234C04F3A}">
      <dgm:prSet/>
      <dgm:spPr/>
      <dgm:t>
        <a:bodyPr/>
        <a:lstStyle/>
        <a:p>
          <a:endParaRPr lang="en-US"/>
        </a:p>
      </dgm:t>
    </dgm:pt>
    <dgm:pt modelId="{6568268E-DA2B-4633-A3FC-266BCEFB1525}" type="sibTrans" cxnId="{4EC5F42E-A431-4A88-9B8C-71F234C04F3A}">
      <dgm:prSet/>
      <dgm:spPr/>
      <dgm:t>
        <a:bodyPr/>
        <a:lstStyle/>
        <a:p>
          <a:endParaRPr lang="en-US"/>
        </a:p>
      </dgm:t>
    </dgm:pt>
    <dgm:pt modelId="{C3115C11-548E-4C69-B86D-3AFBD9E792F0}">
      <dgm:prSet/>
      <dgm:spPr/>
      <dgm:t>
        <a:bodyPr/>
        <a:lstStyle/>
        <a:p>
          <a:r>
            <a:rPr lang="en-GB" b="0" baseline="0" dirty="0">
              <a:solidFill>
                <a:schemeClr val="tx1"/>
              </a:solidFill>
            </a:rPr>
            <a:t>Methods</a:t>
          </a:r>
          <a:endParaRPr lang="en-US" dirty="0">
            <a:solidFill>
              <a:schemeClr val="tx1"/>
            </a:solidFill>
          </a:endParaRPr>
        </a:p>
      </dgm:t>
    </dgm:pt>
    <dgm:pt modelId="{115E87F9-563B-4D78-845D-0A7A2BE8F564}" type="parTrans" cxnId="{C5E5A745-4EFF-4AC5-99E1-A87E8B7A39E1}">
      <dgm:prSet/>
      <dgm:spPr/>
      <dgm:t>
        <a:bodyPr/>
        <a:lstStyle/>
        <a:p>
          <a:endParaRPr lang="en-US"/>
        </a:p>
      </dgm:t>
    </dgm:pt>
    <dgm:pt modelId="{6A7C6751-F7F9-4440-A283-F8E771BD0F76}" type="sibTrans" cxnId="{C5E5A745-4EFF-4AC5-99E1-A87E8B7A39E1}">
      <dgm:prSet/>
      <dgm:spPr/>
      <dgm:t>
        <a:bodyPr/>
        <a:lstStyle/>
        <a:p>
          <a:endParaRPr lang="en-US"/>
        </a:p>
      </dgm:t>
    </dgm:pt>
    <dgm:pt modelId="{2B8BBC94-11F2-4ADB-9FC6-6CFFCD0FA314}">
      <dgm:prSet/>
      <dgm:spPr/>
      <dgm:t>
        <a:bodyPr/>
        <a:lstStyle/>
        <a:p>
          <a:r>
            <a:rPr lang="en-GB" b="0" baseline="0" dirty="0">
              <a:solidFill>
                <a:schemeClr val="tx1"/>
              </a:solidFill>
            </a:rPr>
            <a:t>Results &amp; Discussion</a:t>
          </a:r>
          <a:endParaRPr lang="en-US" dirty="0">
            <a:solidFill>
              <a:schemeClr val="tx1"/>
            </a:solidFill>
          </a:endParaRPr>
        </a:p>
      </dgm:t>
    </dgm:pt>
    <dgm:pt modelId="{752C81C2-BD0A-49ED-A244-DF116D6A2AE2}" type="parTrans" cxnId="{05D6D966-E843-4277-A6E9-821676918019}">
      <dgm:prSet/>
      <dgm:spPr/>
      <dgm:t>
        <a:bodyPr/>
        <a:lstStyle/>
        <a:p>
          <a:endParaRPr lang="en-US"/>
        </a:p>
      </dgm:t>
    </dgm:pt>
    <dgm:pt modelId="{9500494B-052B-4C69-9460-AB41EFBD0FD0}" type="sibTrans" cxnId="{05D6D966-E843-4277-A6E9-821676918019}">
      <dgm:prSet/>
      <dgm:spPr/>
      <dgm:t>
        <a:bodyPr/>
        <a:lstStyle/>
        <a:p>
          <a:endParaRPr lang="en-US"/>
        </a:p>
      </dgm:t>
    </dgm:pt>
    <dgm:pt modelId="{93DFB08B-4E75-4447-849D-939C72348494}">
      <dgm:prSet/>
      <dgm:spPr/>
      <dgm:t>
        <a:bodyPr/>
        <a:lstStyle/>
        <a:p>
          <a:r>
            <a:rPr lang="en-GB" b="1" baseline="0" dirty="0"/>
            <a:t>Conclusion</a:t>
          </a:r>
          <a:endParaRPr lang="en-US" b="1" dirty="0"/>
        </a:p>
      </dgm:t>
    </dgm:pt>
    <dgm:pt modelId="{4BC54397-CA0A-40E7-A24F-6FEEE0E5C78B}" type="parTrans" cxnId="{05989E58-A375-457E-8FBC-E083ADC675FE}">
      <dgm:prSet/>
      <dgm:spPr/>
      <dgm:t>
        <a:bodyPr/>
        <a:lstStyle/>
        <a:p>
          <a:endParaRPr lang="en-US"/>
        </a:p>
      </dgm:t>
    </dgm:pt>
    <dgm:pt modelId="{4F681DC7-3D96-48B9-97C9-AF5602EB04C0}" type="sibTrans" cxnId="{05989E58-A375-457E-8FBC-E083ADC675FE}">
      <dgm:prSet/>
      <dgm:spPr/>
      <dgm:t>
        <a:bodyPr/>
        <a:lstStyle/>
        <a:p>
          <a:endParaRPr lang="en-US"/>
        </a:p>
      </dgm:t>
    </dgm:pt>
    <dgm:pt modelId="{FEEC35F8-F591-4941-923B-4C26749DC0BA}" type="pres">
      <dgm:prSet presAssocID="{55DF2F75-ACCF-4BA9-9235-C36AE0C131D2}" presName="root" presStyleCnt="0">
        <dgm:presLayoutVars>
          <dgm:dir/>
          <dgm:resizeHandles val="exact"/>
        </dgm:presLayoutVars>
      </dgm:prSet>
      <dgm:spPr/>
    </dgm:pt>
    <dgm:pt modelId="{14044B80-87A0-45F0-AB54-258E6F70301A}" type="pres">
      <dgm:prSet presAssocID="{B64DF36D-199C-40B4-BE99-E1FBC1009248}" presName="compNode" presStyleCnt="0"/>
      <dgm:spPr/>
    </dgm:pt>
    <dgm:pt modelId="{EB6B8BF8-CB23-46AA-B4CD-88AC05DA2DCC}" type="pres">
      <dgm:prSet presAssocID="{B64DF36D-199C-40B4-BE99-E1FBC1009248}" presName="bgRect" presStyleLbl="bgShp" presStyleIdx="0" presStyleCnt="4"/>
      <dgm:spPr/>
    </dgm:pt>
    <dgm:pt modelId="{7E5D45D5-B476-4535-8E70-5D97D7C86034}" type="pres">
      <dgm:prSet presAssocID="{B64DF36D-199C-40B4-BE99-E1FBC100924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rCode1"/>
        </a:ext>
      </dgm:extLst>
    </dgm:pt>
    <dgm:pt modelId="{397796BF-2B6B-4241-B4E2-5E5E8EBCA736}" type="pres">
      <dgm:prSet presAssocID="{B64DF36D-199C-40B4-BE99-E1FBC1009248}" presName="spaceRect" presStyleCnt="0"/>
      <dgm:spPr/>
    </dgm:pt>
    <dgm:pt modelId="{4D908E87-BA4C-4068-B374-1CBFD3ECDB5A}" type="pres">
      <dgm:prSet presAssocID="{B64DF36D-199C-40B4-BE99-E1FBC1009248}" presName="parTx" presStyleLbl="revTx" presStyleIdx="0" presStyleCnt="4">
        <dgm:presLayoutVars>
          <dgm:chMax val="0"/>
          <dgm:chPref val="0"/>
        </dgm:presLayoutVars>
      </dgm:prSet>
      <dgm:spPr/>
    </dgm:pt>
    <dgm:pt modelId="{03B7489A-6EF4-49B0-9ACD-63ABE3427B43}" type="pres">
      <dgm:prSet presAssocID="{6568268E-DA2B-4633-A3FC-266BCEFB1525}" presName="sibTrans" presStyleCnt="0"/>
      <dgm:spPr/>
    </dgm:pt>
    <dgm:pt modelId="{B6A34A1A-C4B8-41C0-A792-48A8C84F6D9F}" type="pres">
      <dgm:prSet presAssocID="{C3115C11-548E-4C69-B86D-3AFBD9E792F0}" presName="compNode" presStyleCnt="0"/>
      <dgm:spPr/>
    </dgm:pt>
    <dgm:pt modelId="{34BD7775-E952-4AE7-9464-3F699B975D00}" type="pres">
      <dgm:prSet presAssocID="{C3115C11-548E-4C69-B86D-3AFBD9E792F0}" presName="bgRect" presStyleLbl="bgShp" presStyleIdx="1" presStyleCnt="4"/>
      <dgm:spPr/>
    </dgm:pt>
    <dgm:pt modelId="{3CB13D9C-078F-47A0-AD50-B14E8AE8BA63}" type="pres">
      <dgm:prSet presAssocID="{C3115C11-548E-4C69-B86D-3AFBD9E792F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edle"/>
        </a:ext>
      </dgm:extLst>
    </dgm:pt>
    <dgm:pt modelId="{72E346A7-9DCA-47AA-B261-0151A2108296}" type="pres">
      <dgm:prSet presAssocID="{C3115C11-548E-4C69-B86D-3AFBD9E792F0}" presName="spaceRect" presStyleCnt="0"/>
      <dgm:spPr/>
    </dgm:pt>
    <dgm:pt modelId="{2E07ACC1-7CE2-4375-B0E0-DD7041B9C03D}" type="pres">
      <dgm:prSet presAssocID="{C3115C11-548E-4C69-B86D-3AFBD9E792F0}" presName="parTx" presStyleLbl="revTx" presStyleIdx="1" presStyleCnt="4">
        <dgm:presLayoutVars>
          <dgm:chMax val="0"/>
          <dgm:chPref val="0"/>
        </dgm:presLayoutVars>
      </dgm:prSet>
      <dgm:spPr/>
    </dgm:pt>
    <dgm:pt modelId="{C700DADD-188D-435A-BEE9-89F40995BE2A}" type="pres">
      <dgm:prSet presAssocID="{6A7C6751-F7F9-4440-A283-F8E771BD0F76}" presName="sibTrans" presStyleCnt="0"/>
      <dgm:spPr/>
    </dgm:pt>
    <dgm:pt modelId="{D13F52A7-3004-4B85-A667-69B93D255542}" type="pres">
      <dgm:prSet presAssocID="{2B8BBC94-11F2-4ADB-9FC6-6CFFCD0FA314}" presName="compNode" presStyleCnt="0"/>
      <dgm:spPr/>
    </dgm:pt>
    <dgm:pt modelId="{055B68EC-2364-4BBA-A0D5-01F717B0EE3A}" type="pres">
      <dgm:prSet presAssocID="{2B8BBC94-11F2-4ADB-9FC6-6CFFCD0FA314}" presName="bgRect" presStyleLbl="bgShp" presStyleIdx="2" presStyleCnt="4"/>
      <dgm:spPr/>
    </dgm:pt>
    <dgm:pt modelId="{2158BD88-7FC4-4EAB-8BA2-386516C047E5}" type="pres">
      <dgm:prSet presAssocID="{2B8BBC94-11F2-4ADB-9FC6-6CFFCD0FA31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ask"/>
        </a:ext>
      </dgm:extLst>
    </dgm:pt>
    <dgm:pt modelId="{EDB2160D-1378-40E9-843D-4D4D9EA3C136}" type="pres">
      <dgm:prSet presAssocID="{2B8BBC94-11F2-4ADB-9FC6-6CFFCD0FA314}" presName="spaceRect" presStyleCnt="0"/>
      <dgm:spPr/>
    </dgm:pt>
    <dgm:pt modelId="{1F43DCD4-07D3-49ED-8EFB-375829623986}" type="pres">
      <dgm:prSet presAssocID="{2B8BBC94-11F2-4ADB-9FC6-6CFFCD0FA314}" presName="parTx" presStyleLbl="revTx" presStyleIdx="2" presStyleCnt="4">
        <dgm:presLayoutVars>
          <dgm:chMax val="0"/>
          <dgm:chPref val="0"/>
        </dgm:presLayoutVars>
      </dgm:prSet>
      <dgm:spPr/>
    </dgm:pt>
    <dgm:pt modelId="{AB83B385-F5DE-4B1D-B3D6-4A904BA8C26C}" type="pres">
      <dgm:prSet presAssocID="{9500494B-052B-4C69-9460-AB41EFBD0FD0}" presName="sibTrans" presStyleCnt="0"/>
      <dgm:spPr/>
    </dgm:pt>
    <dgm:pt modelId="{FD32172F-5125-49F8-AB04-6AC21D4413D4}" type="pres">
      <dgm:prSet presAssocID="{93DFB08B-4E75-4447-849D-939C72348494}" presName="compNode" presStyleCnt="0"/>
      <dgm:spPr/>
    </dgm:pt>
    <dgm:pt modelId="{C763E8EA-31C7-4E44-ADDE-54F723B5FECA}" type="pres">
      <dgm:prSet presAssocID="{93DFB08B-4E75-4447-849D-939C72348494}" presName="bgRect" presStyleLbl="bgShp" presStyleIdx="3" presStyleCnt="4"/>
      <dgm:spPr/>
    </dgm:pt>
    <dgm:pt modelId="{DCB6BEE0-6A33-44B4-B559-B7B85F16D063}" type="pres">
      <dgm:prSet presAssocID="{93DFB08B-4E75-4447-849D-939C7234849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avel"/>
        </a:ext>
      </dgm:extLst>
    </dgm:pt>
    <dgm:pt modelId="{BAA7BD97-3979-4F6A-80DD-E96BE9B9A969}" type="pres">
      <dgm:prSet presAssocID="{93DFB08B-4E75-4447-849D-939C72348494}" presName="spaceRect" presStyleCnt="0"/>
      <dgm:spPr/>
    </dgm:pt>
    <dgm:pt modelId="{FC2FBCA3-69AC-4B9E-B128-669DA73B4375}" type="pres">
      <dgm:prSet presAssocID="{93DFB08B-4E75-4447-849D-939C72348494}" presName="parTx" presStyleLbl="revTx" presStyleIdx="3" presStyleCnt="4">
        <dgm:presLayoutVars>
          <dgm:chMax val="0"/>
          <dgm:chPref val="0"/>
        </dgm:presLayoutVars>
      </dgm:prSet>
      <dgm:spPr/>
    </dgm:pt>
  </dgm:ptLst>
  <dgm:cxnLst>
    <dgm:cxn modelId="{4EC5F42E-A431-4A88-9B8C-71F234C04F3A}" srcId="{55DF2F75-ACCF-4BA9-9235-C36AE0C131D2}" destId="{B64DF36D-199C-40B4-BE99-E1FBC1009248}" srcOrd="0" destOrd="0" parTransId="{B0F24FDB-EF9B-4FC3-B931-36838E246C5F}" sibTransId="{6568268E-DA2B-4633-A3FC-266BCEFB1525}"/>
    <dgm:cxn modelId="{91D2CD5E-C161-419E-8EEC-60EFB81D4D2F}" type="presOf" srcId="{B64DF36D-199C-40B4-BE99-E1FBC1009248}" destId="{4D908E87-BA4C-4068-B374-1CBFD3ECDB5A}" srcOrd="0" destOrd="0" presId="urn:microsoft.com/office/officeart/2018/2/layout/IconVerticalSolidList"/>
    <dgm:cxn modelId="{C5E5A745-4EFF-4AC5-99E1-A87E8B7A39E1}" srcId="{55DF2F75-ACCF-4BA9-9235-C36AE0C131D2}" destId="{C3115C11-548E-4C69-B86D-3AFBD9E792F0}" srcOrd="1" destOrd="0" parTransId="{115E87F9-563B-4D78-845D-0A7A2BE8F564}" sibTransId="{6A7C6751-F7F9-4440-A283-F8E771BD0F76}"/>
    <dgm:cxn modelId="{05D6D966-E843-4277-A6E9-821676918019}" srcId="{55DF2F75-ACCF-4BA9-9235-C36AE0C131D2}" destId="{2B8BBC94-11F2-4ADB-9FC6-6CFFCD0FA314}" srcOrd="2" destOrd="0" parTransId="{752C81C2-BD0A-49ED-A244-DF116D6A2AE2}" sibTransId="{9500494B-052B-4C69-9460-AB41EFBD0FD0}"/>
    <dgm:cxn modelId="{EE302148-4D6B-46A7-B90E-23548D8A9DEA}" type="presOf" srcId="{55DF2F75-ACCF-4BA9-9235-C36AE0C131D2}" destId="{FEEC35F8-F591-4941-923B-4C26749DC0BA}" srcOrd="0" destOrd="0" presId="urn:microsoft.com/office/officeart/2018/2/layout/IconVerticalSolidList"/>
    <dgm:cxn modelId="{05989E58-A375-457E-8FBC-E083ADC675FE}" srcId="{55DF2F75-ACCF-4BA9-9235-C36AE0C131D2}" destId="{93DFB08B-4E75-4447-849D-939C72348494}" srcOrd="3" destOrd="0" parTransId="{4BC54397-CA0A-40E7-A24F-6FEEE0E5C78B}" sibTransId="{4F681DC7-3D96-48B9-97C9-AF5602EB04C0}"/>
    <dgm:cxn modelId="{B4B17F7B-E91B-4F90-A18E-00F29C0294B5}" type="presOf" srcId="{C3115C11-548E-4C69-B86D-3AFBD9E792F0}" destId="{2E07ACC1-7CE2-4375-B0E0-DD7041B9C03D}" srcOrd="0" destOrd="0" presId="urn:microsoft.com/office/officeart/2018/2/layout/IconVerticalSolidList"/>
    <dgm:cxn modelId="{B8808DA4-5628-40B0-BB36-EBC05D0D20C7}" type="presOf" srcId="{2B8BBC94-11F2-4ADB-9FC6-6CFFCD0FA314}" destId="{1F43DCD4-07D3-49ED-8EFB-375829623986}" srcOrd="0" destOrd="0" presId="urn:microsoft.com/office/officeart/2018/2/layout/IconVerticalSolidList"/>
    <dgm:cxn modelId="{0DED34FB-ABC3-4DFE-99FC-02929911BDC2}" type="presOf" srcId="{93DFB08B-4E75-4447-849D-939C72348494}" destId="{FC2FBCA3-69AC-4B9E-B128-669DA73B4375}" srcOrd="0" destOrd="0" presId="urn:microsoft.com/office/officeart/2018/2/layout/IconVerticalSolidList"/>
    <dgm:cxn modelId="{3A8570D5-A6C2-4EA1-881F-BE080EAB0592}" type="presParOf" srcId="{FEEC35F8-F591-4941-923B-4C26749DC0BA}" destId="{14044B80-87A0-45F0-AB54-258E6F70301A}" srcOrd="0" destOrd="0" presId="urn:microsoft.com/office/officeart/2018/2/layout/IconVerticalSolidList"/>
    <dgm:cxn modelId="{661CD648-4195-4EAA-9FCA-CD330B955D01}" type="presParOf" srcId="{14044B80-87A0-45F0-AB54-258E6F70301A}" destId="{EB6B8BF8-CB23-46AA-B4CD-88AC05DA2DCC}" srcOrd="0" destOrd="0" presId="urn:microsoft.com/office/officeart/2018/2/layout/IconVerticalSolidList"/>
    <dgm:cxn modelId="{0EF41C6E-248C-4348-A9E2-D48109859B99}" type="presParOf" srcId="{14044B80-87A0-45F0-AB54-258E6F70301A}" destId="{7E5D45D5-B476-4535-8E70-5D97D7C86034}" srcOrd="1" destOrd="0" presId="urn:microsoft.com/office/officeart/2018/2/layout/IconVerticalSolidList"/>
    <dgm:cxn modelId="{ED0B06F3-61FA-4DD3-BD3E-0D15BF689BD6}" type="presParOf" srcId="{14044B80-87A0-45F0-AB54-258E6F70301A}" destId="{397796BF-2B6B-4241-B4E2-5E5E8EBCA736}" srcOrd="2" destOrd="0" presId="urn:microsoft.com/office/officeart/2018/2/layout/IconVerticalSolidList"/>
    <dgm:cxn modelId="{42201C5A-29B4-4637-8014-7B7C60DA83C9}" type="presParOf" srcId="{14044B80-87A0-45F0-AB54-258E6F70301A}" destId="{4D908E87-BA4C-4068-B374-1CBFD3ECDB5A}" srcOrd="3" destOrd="0" presId="urn:microsoft.com/office/officeart/2018/2/layout/IconVerticalSolidList"/>
    <dgm:cxn modelId="{EC280B49-D5D9-41B1-B3E3-12EE51215055}" type="presParOf" srcId="{FEEC35F8-F591-4941-923B-4C26749DC0BA}" destId="{03B7489A-6EF4-49B0-9ACD-63ABE3427B43}" srcOrd="1" destOrd="0" presId="urn:microsoft.com/office/officeart/2018/2/layout/IconVerticalSolidList"/>
    <dgm:cxn modelId="{DAF61415-49EA-4604-AA58-4A44691D5926}" type="presParOf" srcId="{FEEC35F8-F591-4941-923B-4C26749DC0BA}" destId="{B6A34A1A-C4B8-41C0-A792-48A8C84F6D9F}" srcOrd="2" destOrd="0" presId="urn:microsoft.com/office/officeart/2018/2/layout/IconVerticalSolidList"/>
    <dgm:cxn modelId="{4B8EADA0-4C23-45BC-8F75-2782B7F5D99F}" type="presParOf" srcId="{B6A34A1A-C4B8-41C0-A792-48A8C84F6D9F}" destId="{34BD7775-E952-4AE7-9464-3F699B975D00}" srcOrd="0" destOrd="0" presId="urn:microsoft.com/office/officeart/2018/2/layout/IconVerticalSolidList"/>
    <dgm:cxn modelId="{75D27080-2B89-4332-9112-B06D72031EDB}" type="presParOf" srcId="{B6A34A1A-C4B8-41C0-A792-48A8C84F6D9F}" destId="{3CB13D9C-078F-47A0-AD50-B14E8AE8BA63}" srcOrd="1" destOrd="0" presId="urn:microsoft.com/office/officeart/2018/2/layout/IconVerticalSolidList"/>
    <dgm:cxn modelId="{537E41BC-BB99-4AC1-A398-DA9B442571C2}" type="presParOf" srcId="{B6A34A1A-C4B8-41C0-A792-48A8C84F6D9F}" destId="{72E346A7-9DCA-47AA-B261-0151A2108296}" srcOrd="2" destOrd="0" presId="urn:microsoft.com/office/officeart/2018/2/layout/IconVerticalSolidList"/>
    <dgm:cxn modelId="{9191185D-F2A5-487F-B293-32C9A0B47D22}" type="presParOf" srcId="{B6A34A1A-C4B8-41C0-A792-48A8C84F6D9F}" destId="{2E07ACC1-7CE2-4375-B0E0-DD7041B9C03D}" srcOrd="3" destOrd="0" presId="urn:microsoft.com/office/officeart/2018/2/layout/IconVerticalSolidList"/>
    <dgm:cxn modelId="{1990252B-C2C6-49CE-873B-BF8C1CF438AA}" type="presParOf" srcId="{FEEC35F8-F591-4941-923B-4C26749DC0BA}" destId="{C700DADD-188D-435A-BEE9-89F40995BE2A}" srcOrd="3" destOrd="0" presId="urn:microsoft.com/office/officeart/2018/2/layout/IconVerticalSolidList"/>
    <dgm:cxn modelId="{32AAA644-A138-42E6-98ED-AD787BB1B2D7}" type="presParOf" srcId="{FEEC35F8-F591-4941-923B-4C26749DC0BA}" destId="{D13F52A7-3004-4B85-A667-69B93D255542}" srcOrd="4" destOrd="0" presId="urn:microsoft.com/office/officeart/2018/2/layout/IconVerticalSolidList"/>
    <dgm:cxn modelId="{0BDB5AC7-236A-43E2-90E3-6472EA5547B7}" type="presParOf" srcId="{D13F52A7-3004-4B85-A667-69B93D255542}" destId="{055B68EC-2364-4BBA-A0D5-01F717B0EE3A}" srcOrd="0" destOrd="0" presId="urn:microsoft.com/office/officeart/2018/2/layout/IconVerticalSolidList"/>
    <dgm:cxn modelId="{F6EC97D8-206A-4DA9-9018-F808297ADD1D}" type="presParOf" srcId="{D13F52A7-3004-4B85-A667-69B93D255542}" destId="{2158BD88-7FC4-4EAB-8BA2-386516C047E5}" srcOrd="1" destOrd="0" presId="urn:microsoft.com/office/officeart/2018/2/layout/IconVerticalSolidList"/>
    <dgm:cxn modelId="{00C82A47-3398-4920-B4DE-81526B4FFCBA}" type="presParOf" srcId="{D13F52A7-3004-4B85-A667-69B93D255542}" destId="{EDB2160D-1378-40E9-843D-4D4D9EA3C136}" srcOrd="2" destOrd="0" presId="urn:microsoft.com/office/officeart/2018/2/layout/IconVerticalSolidList"/>
    <dgm:cxn modelId="{722191AE-9799-4A49-B07A-81945D66FD1F}" type="presParOf" srcId="{D13F52A7-3004-4B85-A667-69B93D255542}" destId="{1F43DCD4-07D3-49ED-8EFB-375829623986}" srcOrd="3" destOrd="0" presId="urn:microsoft.com/office/officeart/2018/2/layout/IconVerticalSolidList"/>
    <dgm:cxn modelId="{9316C278-7172-4F42-B006-111D7E4ABEBE}" type="presParOf" srcId="{FEEC35F8-F591-4941-923B-4C26749DC0BA}" destId="{AB83B385-F5DE-4B1D-B3D6-4A904BA8C26C}" srcOrd="5" destOrd="0" presId="urn:microsoft.com/office/officeart/2018/2/layout/IconVerticalSolidList"/>
    <dgm:cxn modelId="{53E1FE14-A599-4EAC-A399-FA310B39D29C}" type="presParOf" srcId="{FEEC35F8-F591-4941-923B-4C26749DC0BA}" destId="{FD32172F-5125-49F8-AB04-6AC21D4413D4}" srcOrd="6" destOrd="0" presId="urn:microsoft.com/office/officeart/2018/2/layout/IconVerticalSolidList"/>
    <dgm:cxn modelId="{AB0BFB5C-5BAE-4CF6-8716-50FFB4E8A28E}" type="presParOf" srcId="{FD32172F-5125-49F8-AB04-6AC21D4413D4}" destId="{C763E8EA-31C7-4E44-ADDE-54F723B5FECA}" srcOrd="0" destOrd="0" presId="urn:microsoft.com/office/officeart/2018/2/layout/IconVerticalSolidList"/>
    <dgm:cxn modelId="{6A787713-8EB7-429B-9F6D-27DFA87D269C}" type="presParOf" srcId="{FD32172F-5125-49F8-AB04-6AC21D4413D4}" destId="{DCB6BEE0-6A33-44B4-B559-B7B85F16D063}" srcOrd="1" destOrd="0" presId="urn:microsoft.com/office/officeart/2018/2/layout/IconVerticalSolidList"/>
    <dgm:cxn modelId="{71E4080C-065C-4656-9FB6-F8DDE599F1B2}" type="presParOf" srcId="{FD32172F-5125-49F8-AB04-6AC21D4413D4}" destId="{BAA7BD97-3979-4F6A-80DD-E96BE9B9A969}" srcOrd="2" destOrd="0" presId="urn:microsoft.com/office/officeart/2018/2/layout/IconVerticalSolidList"/>
    <dgm:cxn modelId="{182F7A14-A31B-4687-85D9-152CEB2FF923}" type="presParOf" srcId="{FD32172F-5125-49F8-AB04-6AC21D4413D4}" destId="{FC2FBCA3-69AC-4B9E-B128-669DA73B4375}"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389D6E4-98D5-4367-BA5C-B2A986A04641}"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BFF7A056-615F-49DB-B3EF-3616EB75D6F0}">
      <dgm:prSet/>
      <dgm:spPr/>
      <dgm:t>
        <a:bodyPr/>
        <a:lstStyle/>
        <a:p>
          <a:pPr>
            <a:lnSpc>
              <a:spcPct val="100000"/>
            </a:lnSpc>
          </a:pPr>
          <a:r>
            <a:rPr lang="en-GB" dirty="0"/>
            <a:t>Young adults experienced multiple health stressors during COVID-19.</a:t>
          </a:r>
          <a:endParaRPr lang="en-US" dirty="0"/>
        </a:p>
      </dgm:t>
    </dgm:pt>
    <dgm:pt modelId="{51BF4419-1740-40DA-A021-5C2350454EED}" type="parTrans" cxnId="{3052E453-1C8D-4B53-8E46-0F44134862A3}">
      <dgm:prSet/>
      <dgm:spPr/>
      <dgm:t>
        <a:bodyPr/>
        <a:lstStyle/>
        <a:p>
          <a:endParaRPr lang="en-US"/>
        </a:p>
      </dgm:t>
    </dgm:pt>
    <dgm:pt modelId="{8CFC734B-28AC-4D78-858E-7FFFD781BC6C}" type="sibTrans" cxnId="{3052E453-1C8D-4B53-8E46-0F44134862A3}">
      <dgm:prSet/>
      <dgm:spPr/>
      <dgm:t>
        <a:bodyPr/>
        <a:lstStyle/>
        <a:p>
          <a:endParaRPr lang="en-US"/>
        </a:p>
      </dgm:t>
    </dgm:pt>
    <dgm:pt modelId="{4821468C-49BE-4EA2-952E-0A727D6DD8DA}">
      <dgm:prSet/>
      <dgm:spPr/>
      <dgm:t>
        <a:bodyPr/>
        <a:lstStyle/>
        <a:p>
          <a:pPr>
            <a:lnSpc>
              <a:spcPct val="100000"/>
            </a:lnSpc>
          </a:pPr>
          <a:r>
            <a:rPr lang="en-GB" b="1" dirty="0"/>
            <a:t>Translational outcomes: </a:t>
          </a:r>
          <a:r>
            <a:rPr lang="en-GB" dirty="0"/>
            <a:t>Technologies can be part of the solutions.</a:t>
          </a:r>
          <a:endParaRPr lang="en-US" dirty="0"/>
        </a:p>
      </dgm:t>
    </dgm:pt>
    <dgm:pt modelId="{5BD93CB1-3AD5-48F1-97A9-832EEFFA43BE}" type="parTrans" cxnId="{696237F1-CEA5-4E70-B56D-E9D2D21B8542}">
      <dgm:prSet/>
      <dgm:spPr/>
      <dgm:t>
        <a:bodyPr/>
        <a:lstStyle/>
        <a:p>
          <a:endParaRPr lang="en-US"/>
        </a:p>
      </dgm:t>
    </dgm:pt>
    <dgm:pt modelId="{D30D331B-7B2B-44A3-AA28-8AB9FB130C9D}" type="sibTrans" cxnId="{696237F1-CEA5-4E70-B56D-E9D2D21B8542}">
      <dgm:prSet/>
      <dgm:spPr/>
      <dgm:t>
        <a:bodyPr/>
        <a:lstStyle/>
        <a:p>
          <a:endParaRPr lang="en-US"/>
        </a:p>
      </dgm:t>
    </dgm:pt>
    <dgm:pt modelId="{40C439A7-6B23-4C17-AA3C-8F73A3C27B20}">
      <dgm:prSet/>
      <dgm:spPr/>
      <dgm:t>
        <a:bodyPr/>
        <a:lstStyle/>
        <a:p>
          <a:pPr>
            <a:lnSpc>
              <a:spcPct val="100000"/>
            </a:lnSpc>
          </a:pPr>
          <a:r>
            <a:rPr lang="en-US" b="1" dirty="0"/>
            <a:t>Next steps: </a:t>
          </a:r>
          <a:endParaRPr lang="en-US" b="0" dirty="0"/>
        </a:p>
        <a:p>
          <a:pPr>
            <a:lnSpc>
              <a:spcPct val="100000"/>
            </a:lnSpc>
          </a:pPr>
          <a:r>
            <a:rPr lang="en-US" b="0" dirty="0"/>
            <a:t>- Better understand the mental health impact of COVID-19 on other population groups</a:t>
          </a:r>
        </a:p>
        <a:p>
          <a:pPr>
            <a:lnSpc>
              <a:spcPct val="100000"/>
            </a:lnSpc>
          </a:pPr>
          <a:r>
            <a:rPr lang="en-US" b="0" dirty="0"/>
            <a:t>- Leverage technologies to put mental health at the </a:t>
          </a:r>
          <a:r>
            <a:rPr lang="en-US" b="0" dirty="0" err="1"/>
            <a:t>centre</a:t>
          </a:r>
          <a:r>
            <a:rPr lang="en-US" b="0" dirty="0"/>
            <a:t> of post COVID recovery.</a:t>
          </a:r>
          <a:endParaRPr lang="en-US" dirty="0"/>
        </a:p>
      </dgm:t>
    </dgm:pt>
    <dgm:pt modelId="{5FFBEE90-E431-4B8B-899E-C3C60052A157}" type="parTrans" cxnId="{C8E1BAC8-DBF1-46AA-B7FE-5AA68485D313}">
      <dgm:prSet/>
      <dgm:spPr/>
      <dgm:t>
        <a:bodyPr/>
        <a:lstStyle/>
        <a:p>
          <a:endParaRPr lang="en-GB"/>
        </a:p>
      </dgm:t>
    </dgm:pt>
    <dgm:pt modelId="{CD20EF6E-9AF3-4626-9A56-02B8A336B1C5}" type="sibTrans" cxnId="{C8E1BAC8-DBF1-46AA-B7FE-5AA68485D313}">
      <dgm:prSet/>
      <dgm:spPr/>
      <dgm:t>
        <a:bodyPr/>
        <a:lstStyle/>
        <a:p>
          <a:endParaRPr lang="en-GB"/>
        </a:p>
      </dgm:t>
    </dgm:pt>
    <dgm:pt modelId="{8BCA318B-53EA-4F23-8517-F5BB05FDFFA9}" type="pres">
      <dgm:prSet presAssocID="{9389D6E4-98D5-4367-BA5C-B2A986A04641}" presName="root" presStyleCnt="0">
        <dgm:presLayoutVars>
          <dgm:dir/>
          <dgm:resizeHandles val="exact"/>
        </dgm:presLayoutVars>
      </dgm:prSet>
      <dgm:spPr/>
    </dgm:pt>
    <dgm:pt modelId="{40066E9D-1563-4C99-A597-D5822919A1B8}" type="pres">
      <dgm:prSet presAssocID="{BFF7A056-615F-49DB-B3EF-3616EB75D6F0}" presName="compNode" presStyleCnt="0"/>
      <dgm:spPr/>
    </dgm:pt>
    <dgm:pt modelId="{5164E93B-1038-4C16-8B80-C762E4B65AD9}" type="pres">
      <dgm:prSet presAssocID="{BFF7A056-615F-49DB-B3EF-3616EB75D6F0}" presName="bgRect" presStyleLbl="bgShp" presStyleIdx="0" presStyleCnt="3"/>
      <dgm:spPr/>
    </dgm:pt>
    <dgm:pt modelId="{ADD34EF3-AD48-49B6-A7EB-F061C3E1060D}" type="pres">
      <dgm:prSet presAssocID="{BFF7A056-615F-49DB-B3EF-3616EB75D6F0}"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ad face outline"/>
        </a:ext>
      </dgm:extLst>
    </dgm:pt>
    <dgm:pt modelId="{949F3611-E2E5-4783-B831-9E346FF7AE41}" type="pres">
      <dgm:prSet presAssocID="{BFF7A056-615F-49DB-B3EF-3616EB75D6F0}" presName="spaceRect" presStyleCnt="0"/>
      <dgm:spPr/>
    </dgm:pt>
    <dgm:pt modelId="{D41C89AE-6656-41F5-AEF0-FAC278B5C1C0}" type="pres">
      <dgm:prSet presAssocID="{BFF7A056-615F-49DB-B3EF-3616EB75D6F0}" presName="parTx" presStyleLbl="revTx" presStyleIdx="0" presStyleCnt="3">
        <dgm:presLayoutVars>
          <dgm:chMax val="0"/>
          <dgm:chPref val="0"/>
        </dgm:presLayoutVars>
      </dgm:prSet>
      <dgm:spPr/>
    </dgm:pt>
    <dgm:pt modelId="{C9B9C6B6-FBAC-4A58-84EC-AE9D2C176411}" type="pres">
      <dgm:prSet presAssocID="{8CFC734B-28AC-4D78-858E-7FFFD781BC6C}" presName="sibTrans" presStyleCnt="0"/>
      <dgm:spPr/>
    </dgm:pt>
    <dgm:pt modelId="{D8FBAAA4-65A6-4332-87B3-AA791F25FC7E}" type="pres">
      <dgm:prSet presAssocID="{4821468C-49BE-4EA2-952E-0A727D6DD8DA}" presName="compNode" presStyleCnt="0"/>
      <dgm:spPr/>
    </dgm:pt>
    <dgm:pt modelId="{E8A852C5-23CA-4504-B5C3-976E76DB60EA}" type="pres">
      <dgm:prSet presAssocID="{4821468C-49BE-4EA2-952E-0A727D6DD8DA}" presName="bgRect" presStyleLbl="bgShp" presStyleIdx="1" presStyleCnt="3"/>
      <dgm:spPr/>
    </dgm:pt>
    <dgm:pt modelId="{195FE7C6-D04C-408C-B0DC-A2FF62A86261}" type="pres">
      <dgm:prSet presAssocID="{4821468C-49BE-4EA2-952E-0A727D6DD8D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solidFill>
            <a:schemeClr val="bg1"/>
          </a:solidFill>
        </a:ln>
      </dgm:spPr>
      <dgm:extLst>
        <a:ext uri="{E40237B7-FDA0-4F09-8148-C483321AD2D9}">
          <dgm14:cNvPr xmlns:dgm14="http://schemas.microsoft.com/office/drawing/2010/diagram" id="0" name="" descr="Smart Phone"/>
        </a:ext>
      </dgm:extLst>
    </dgm:pt>
    <dgm:pt modelId="{A2DCD696-E57F-41B1-A233-51AB06D0521B}" type="pres">
      <dgm:prSet presAssocID="{4821468C-49BE-4EA2-952E-0A727D6DD8DA}" presName="spaceRect" presStyleCnt="0"/>
      <dgm:spPr/>
    </dgm:pt>
    <dgm:pt modelId="{0B746DC1-8ECB-4271-AEB6-720C7465FC53}" type="pres">
      <dgm:prSet presAssocID="{4821468C-49BE-4EA2-952E-0A727D6DD8DA}" presName="parTx" presStyleLbl="revTx" presStyleIdx="1" presStyleCnt="3">
        <dgm:presLayoutVars>
          <dgm:chMax val="0"/>
          <dgm:chPref val="0"/>
        </dgm:presLayoutVars>
      </dgm:prSet>
      <dgm:spPr/>
    </dgm:pt>
    <dgm:pt modelId="{5BFC7E44-2391-4C93-9E76-60A6AFF1948F}" type="pres">
      <dgm:prSet presAssocID="{D30D331B-7B2B-44A3-AA28-8AB9FB130C9D}" presName="sibTrans" presStyleCnt="0"/>
      <dgm:spPr/>
    </dgm:pt>
    <dgm:pt modelId="{84710FD3-1C16-4418-85CB-3E40A24DD2EF}" type="pres">
      <dgm:prSet presAssocID="{40C439A7-6B23-4C17-AA3C-8F73A3C27B20}" presName="compNode" presStyleCnt="0"/>
      <dgm:spPr/>
    </dgm:pt>
    <dgm:pt modelId="{C10D3CE9-8E46-47B8-8E46-518CBDE96511}" type="pres">
      <dgm:prSet presAssocID="{40C439A7-6B23-4C17-AA3C-8F73A3C27B20}" presName="bgRect" presStyleLbl="bgShp" presStyleIdx="2" presStyleCnt="3" custLinFactNeighborX="-870" custLinFactNeighborY="20286"/>
      <dgm:spPr/>
    </dgm:pt>
    <dgm:pt modelId="{0D3CB133-51D7-48AB-A1DB-E236D81F6769}" type="pres">
      <dgm:prSet presAssocID="{40C439A7-6B23-4C17-AA3C-8F73A3C27B2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rainstorm"/>
        </a:ext>
      </dgm:extLst>
    </dgm:pt>
    <dgm:pt modelId="{60DF82CB-8B3D-4192-8710-A9634E1F1821}" type="pres">
      <dgm:prSet presAssocID="{40C439A7-6B23-4C17-AA3C-8F73A3C27B20}" presName="spaceRect" presStyleCnt="0"/>
      <dgm:spPr/>
    </dgm:pt>
    <dgm:pt modelId="{97B556C5-56D7-48D1-9F07-D29A93A1237D}" type="pres">
      <dgm:prSet presAssocID="{40C439A7-6B23-4C17-AA3C-8F73A3C27B20}" presName="parTx" presStyleLbl="revTx" presStyleIdx="2" presStyleCnt="3">
        <dgm:presLayoutVars>
          <dgm:chMax val="0"/>
          <dgm:chPref val="0"/>
        </dgm:presLayoutVars>
      </dgm:prSet>
      <dgm:spPr/>
    </dgm:pt>
  </dgm:ptLst>
  <dgm:cxnLst>
    <dgm:cxn modelId="{A5B4D169-E24F-4522-8C73-C16DD2407BC9}" type="presOf" srcId="{BFF7A056-615F-49DB-B3EF-3616EB75D6F0}" destId="{D41C89AE-6656-41F5-AEF0-FAC278B5C1C0}" srcOrd="0" destOrd="0" presId="urn:microsoft.com/office/officeart/2018/2/layout/IconVerticalSolidList"/>
    <dgm:cxn modelId="{1D8E7B51-8153-4151-922A-7B3459BC7F37}" type="presOf" srcId="{9389D6E4-98D5-4367-BA5C-B2A986A04641}" destId="{8BCA318B-53EA-4F23-8517-F5BB05FDFFA9}" srcOrd="0" destOrd="0" presId="urn:microsoft.com/office/officeart/2018/2/layout/IconVerticalSolidList"/>
    <dgm:cxn modelId="{3052E453-1C8D-4B53-8E46-0F44134862A3}" srcId="{9389D6E4-98D5-4367-BA5C-B2A986A04641}" destId="{BFF7A056-615F-49DB-B3EF-3616EB75D6F0}" srcOrd="0" destOrd="0" parTransId="{51BF4419-1740-40DA-A021-5C2350454EED}" sibTransId="{8CFC734B-28AC-4D78-858E-7FFFD781BC6C}"/>
    <dgm:cxn modelId="{C538DD7A-2B48-4CA6-BCF5-6E55254838FB}" type="presOf" srcId="{4821468C-49BE-4EA2-952E-0A727D6DD8DA}" destId="{0B746DC1-8ECB-4271-AEB6-720C7465FC53}" srcOrd="0" destOrd="0" presId="urn:microsoft.com/office/officeart/2018/2/layout/IconVerticalSolidList"/>
    <dgm:cxn modelId="{39113F96-4BAE-4FAB-8295-C14A781DD6E0}" type="presOf" srcId="{40C439A7-6B23-4C17-AA3C-8F73A3C27B20}" destId="{97B556C5-56D7-48D1-9F07-D29A93A1237D}" srcOrd="0" destOrd="0" presId="urn:microsoft.com/office/officeart/2018/2/layout/IconVerticalSolidList"/>
    <dgm:cxn modelId="{C8E1BAC8-DBF1-46AA-B7FE-5AA68485D313}" srcId="{9389D6E4-98D5-4367-BA5C-B2A986A04641}" destId="{40C439A7-6B23-4C17-AA3C-8F73A3C27B20}" srcOrd="2" destOrd="0" parTransId="{5FFBEE90-E431-4B8B-899E-C3C60052A157}" sibTransId="{CD20EF6E-9AF3-4626-9A56-02B8A336B1C5}"/>
    <dgm:cxn modelId="{696237F1-CEA5-4E70-B56D-E9D2D21B8542}" srcId="{9389D6E4-98D5-4367-BA5C-B2A986A04641}" destId="{4821468C-49BE-4EA2-952E-0A727D6DD8DA}" srcOrd="1" destOrd="0" parTransId="{5BD93CB1-3AD5-48F1-97A9-832EEFFA43BE}" sibTransId="{D30D331B-7B2B-44A3-AA28-8AB9FB130C9D}"/>
    <dgm:cxn modelId="{A453550C-528C-47AC-BAC1-8F3D7C3B7BBC}" type="presParOf" srcId="{8BCA318B-53EA-4F23-8517-F5BB05FDFFA9}" destId="{40066E9D-1563-4C99-A597-D5822919A1B8}" srcOrd="0" destOrd="0" presId="urn:microsoft.com/office/officeart/2018/2/layout/IconVerticalSolidList"/>
    <dgm:cxn modelId="{793DE181-87B5-4D76-8B93-6DBF234D65A1}" type="presParOf" srcId="{40066E9D-1563-4C99-A597-D5822919A1B8}" destId="{5164E93B-1038-4C16-8B80-C762E4B65AD9}" srcOrd="0" destOrd="0" presId="urn:microsoft.com/office/officeart/2018/2/layout/IconVerticalSolidList"/>
    <dgm:cxn modelId="{61109DF1-6AD7-4947-AD2C-762008EBD8F9}" type="presParOf" srcId="{40066E9D-1563-4C99-A597-D5822919A1B8}" destId="{ADD34EF3-AD48-49B6-A7EB-F061C3E1060D}" srcOrd="1" destOrd="0" presId="urn:microsoft.com/office/officeart/2018/2/layout/IconVerticalSolidList"/>
    <dgm:cxn modelId="{7FA31B7E-42EE-4770-ACF7-59DBEE8FEC02}" type="presParOf" srcId="{40066E9D-1563-4C99-A597-D5822919A1B8}" destId="{949F3611-E2E5-4783-B831-9E346FF7AE41}" srcOrd="2" destOrd="0" presId="urn:microsoft.com/office/officeart/2018/2/layout/IconVerticalSolidList"/>
    <dgm:cxn modelId="{D04D69C1-8ADC-4FF5-BF9A-CCD6295B8AD0}" type="presParOf" srcId="{40066E9D-1563-4C99-A597-D5822919A1B8}" destId="{D41C89AE-6656-41F5-AEF0-FAC278B5C1C0}" srcOrd="3" destOrd="0" presId="urn:microsoft.com/office/officeart/2018/2/layout/IconVerticalSolidList"/>
    <dgm:cxn modelId="{44A662A2-8DCC-4EE3-BDFA-11A9D94F8E1A}" type="presParOf" srcId="{8BCA318B-53EA-4F23-8517-F5BB05FDFFA9}" destId="{C9B9C6B6-FBAC-4A58-84EC-AE9D2C176411}" srcOrd="1" destOrd="0" presId="urn:microsoft.com/office/officeart/2018/2/layout/IconVerticalSolidList"/>
    <dgm:cxn modelId="{097B8C01-7D03-4860-9A50-9B713E4864F1}" type="presParOf" srcId="{8BCA318B-53EA-4F23-8517-F5BB05FDFFA9}" destId="{D8FBAAA4-65A6-4332-87B3-AA791F25FC7E}" srcOrd="2" destOrd="0" presId="urn:microsoft.com/office/officeart/2018/2/layout/IconVerticalSolidList"/>
    <dgm:cxn modelId="{9B7F839B-263F-45A4-92C4-E499A07B362B}" type="presParOf" srcId="{D8FBAAA4-65A6-4332-87B3-AA791F25FC7E}" destId="{E8A852C5-23CA-4504-B5C3-976E76DB60EA}" srcOrd="0" destOrd="0" presId="urn:microsoft.com/office/officeart/2018/2/layout/IconVerticalSolidList"/>
    <dgm:cxn modelId="{8A9BFFE3-2A2B-411D-B866-DD4BD39459BE}" type="presParOf" srcId="{D8FBAAA4-65A6-4332-87B3-AA791F25FC7E}" destId="{195FE7C6-D04C-408C-B0DC-A2FF62A86261}" srcOrd="1" destOrd="0" presId="urn:microsoft.com/office/officeart/2018/2/layout/IconVerticalSolidList"/>
    <dgm:cxn modelId="{DFAA93D5-4C29-4A04-8A64-1FA917312D41}" type="presParOf" srcId="{D8FBAAA4-65A6-4332-87B3-AA791F25FC7E}" destId="{A2DCD696-E57F-41B1-A233-51AB06D0521B}" srcOrd="2" destOrd="0" presId="urn:microsoft.com/office/officeart/2018/2/layout/IconVerticalSolidList"/>
    <dgm:cxn modelId="{2A57D0B9-1563-4D04-8B06-565662303E8B}" type="presParOf" srcId="{D8FBAAA4-65A6-4332-87B3-AA791F25FC7E}" destId="{0B746DC1-8ECB-4271-AEB6-720C7465FC53}" srcOrd="3" destOrd="0" presId="urn:microsoft.com/office/officeart/2018/2/layout/IconVerticalSolidList"/>
    <dgm:cxn modelId="{C1868F63-A7E0-4005-86D8-371C00BC157C}" type="presParOf" srcId="{8BCA318B-53EA-4F23-8517-F5BB05FDFFA9}" destId="{5BFC7E44-2391-4C93-9E76-60A6AFF1948F}" srcOrd="3" destOrd="0" presId="urn:microsoft.com/office/officeart/2018/2/layout/IconVerticalSolidList"/>
    <dgm:cxn modelId="{4D1D26D7-FBEB-4411-892B-38E07DB4DF93}" type="presParOf" srcId="{8BCA318B-53EA-4F23-8517-F5BB05FDFFA9}" destId="{84710FD3-1C16-4418-85CB-3E40A24DD2EF}" srcOrd="4" destOrd="0" presId="urn:microsoft.com/office/officeart/2018/2/layout/IconVerticalSolidList"/>
    <dgm:cxn modelId="{D334AE64-F90E-4CB3-8EB4-5F1FEDBB3C0A}" type="presParOf" srcId="{84710FD3-1C16-4418-85CB-3E40A24DD2EF}" destId="{C10D3CE9-8E46-47B8-8E46-518CBDE96511}" srcOrd="0" destOrd="0" presId="urn:microsoft.com/office/officeart/2018/2/layout/IconVerticalSolidList"/>
    <dgm:cxn modelId="{FAF63E89-78A5-4B2C-AE19-4ABE81E4703C}" type="presParOf" srcId="{84710FD3-1C16-4418-85CB-3E40A24DD2EF}" destId="{0D3CB133-51D7-48AB-A1DB-E236D81F6769}" srcOrd="1" destOrd="0" presId="urn:microsoft.com/office/officeart/2018/2/layout/IconVerticalSolidList"/>
    <dgm:cxn modelId="{6A79751A-BC9A-472A-BB99-190D78A55C48}" type="presParOf" srcId="{84710FD3-1C16-4418-85CB-3E40A24DD2EF}" destId="{60DF82CB-8B3D-4192-8710-A9634E1F1821}" srcOrd="2" destOrd="0" presId="urn:microsoft.com/office/officeart/2018/2/layout/IconVerticalSolidList"/>
    <dgm:cxn modelId="{D78DE855-40B6-4C32-9032-B281FFDB7947}" type="presParOf" srcId="{84710FD3-1C16-4418-85CB-3E40A24DD2EF}" destId="{97B556C5-56D7-48D1-9F07-D29A93A1237D}"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6B8BF8-CB23-46AA-B4CD-88AC05DA2DCC}">
      <dsp:nvSpPr>
        <dsp:cNvPr id="0" name=""/>
        <dsp:cNvSpPr/>
      </dsp:nvSpPr>
      <dsp:spPr>
        <a:xfrm>
          <a:off x="0" y="1406"/>
          <a:ext cx="8266559" cy="7130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5D45D5-B476-4535-8E70-5D97D7C86034}">
      <dsp:nvSpPr>
        <dsp:cNvPr id="0" name=""/>
        <dsp:cNvSpPr/>
      </dsp:nvSpPr>
      <dsp:spPr>
        <a:xfrm>
          <a:off x="215682" y="161831"/>
          <a:ext cx="392150" cy="3921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D908E87-BA4C-4068-B374-1CBFD3ECDB5A}">
      <dsp:nvSpPr>
        <dsp:cNvPr id="0" name=""/>
        <dsp:cNvSpPr/>
      </dsp:nvSpPr>
      <dsp:spPr>
        <a:xfrm>
          <a:off x="823515" y="1406"/>
          <a:ext cx="7443043" cy="71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59" tIns="75459" rIns="75459" bIns="75459" numCol="1" spcCol="1270" anchor="ctr" anchorCtr="0">
          <a:noAutofit/>
        </a:bodyPr>
        <a:lstStyle/>
        <a:p>
          <a:pPr marL="0" lvl="0" indent="0" algn="l" defTabSz="977900">
            <a:lnSpc>
              <a:spcPct val="90000"/>
            </a:lnSpc>
            <a:spcBef>
              <a:spcPct val="0"/>
            </a:spcBef>
            <a:spcAft>
              <a:spcPct val="35000"/>
            </a:spcAft>
            <a:buNone/>
          </a:pPr>
          <a:r>
            <a:rPr lang="en-GB" sz="2200" b="0" kern="1200" baseline="0" dirty="0"/>
            <a:t>Background (Why we did the study)</a:t>
          </a:r>
          <a:endParaRPr lang="en-US" sz="2200" kern="1200" dirty="0"/>
        </a:p>
      </dsp:txBody>
      <dsp:txXfrm>
        <a:off x="823515" y="1406"/>
        <a:ext cx="7443043" cy="713000"/>
      </dsp:txXfrm>
    </dsp:sp>
    <dsp:sp modelId="{34BD7775-E952-4AE7-9464-3F699B975D00}">
      <dsp:nvSpPr>
        <dsp:cNvPr id="0" name=""/>
        <dsp:cNvSpPr/>
      </dsp:nvSpPr>
      <dsp:spPr>
        <a:xfrm>
          <a:off x="0" y="892657"/>
          <a:ext cx="8266559" cy="7130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B13D9C-078F-47A0-AD50-B14E8AE8BA63}">
      <dsp:nvSpPr>
        <dsp:cNvPr id="0" name=""/>
        <dsp:cNvSpPr/>
      </dsp:nvSpPr>
      <dsp:spPr>
        <a:xfrm>
          <a:off x="215682" y="1053082"/>
          <a:ext cx="392150" cy="3921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07ACC1-7CE2-4375-B0E0-DD7041B9C03D}">
      <dsp:nvSpPr>
        <dsp:cNvPr id="0" name=""/>
        <dsp:cNvSpPr/>
      </dsp:nvSpPr>
      <dsp:spPr>
        <a:xfrm>
          <a:off x="823515" y="892657"/>
          <a:ext cx="7443043" cy="71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59" tIns="75459" rIns="75459" bIns="75459" numCol="1" spcCol="1270" anchor="ctr" anchorCtr="0">
          <a:noAutofit/>
        </a:bodyPr>
        <a:lstStyle/>
        <a:p>
          <a:pPr marL="0" lvl="0" indent="0" algn="l" defTabSz="977900">
            <a:lnSpc>
              <a:spcPct val="90000"/>
            </a:lnSpc>
            <a:spcBef>
              <a:spcPct val="0"/>
            </a:spcBef>
            <a:spcAft>
              <a:spcPct val="35000"/>
            </a:spcAft>
            <a:buNone/>
          </a:pPr>
          <a:r>
            <a:rPr lang="en-GB" sz="2200" b="0" kern="1200" baseline="0" dirty="0"/>
            <a:t>Methods (What we did)</a:t>
          </a:r>
          <a:endParaRPr lang="en-US" sz="2200" kern="1200" dirty="0"/>
        </a:p>
      </dsp:txBody>
      <dsp:txXfrm>
        <a:off x="823515" y="892657"/>
        <a:ext cx="7443043" cy="713000"/>
      </dsp:txXfrm>
    </dsp:sp>
    <dsp:sp modelId="{055B68EC-2364-4BBA-A0D5-01F717B0EE3A}">
      <dsp:nvSpPr>
        <dsp:cNvPr id="0" name=""/>
        <dsp:cNvSpPr/>
      </dsp:nvSpPr>
      <dsp:spPr>
        <a:xfrm>
          <a:off x="0" y="1783908"/>
          <a:ext cx="8266559" cy="7130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58BD88-7FC4-4EAB-8BA2-386516C047E5}">
      <dsp:nvSpPr>
        <dsp:cNvPr id="0" name=""/>
        <dsp:cNvSpPr/>
      </dsp:nvSpPr>
      <dsp:spPr>
        <a:xfrm>
          <a:off x="215682" y="1944333"/>
          <a:ext cx="392150" cy="3921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F43DCD4-07D3-49ED-8EFB-375829623986}">
      <dsp:nvSpPr>
        <dsp:cNvPr id="0" name=""/>
        <dsp:cNvSpPr/>
      </dsp:nvSpPr>
      <dsp:spPr>
        <a:xfrm>
          <a:off x="823515" y="1783908"/>
          <a:ext cx="7443043" cy="71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59" tIns="75459" rIns="75459" bIns="75459" numCol="1" spcCol="1270" anchor="ctr" anchorCtr="0">
          <a:noAutofit/>
        </a:bodyPr>
        <a:lstStyle/>
        <a:p>
          <a:pPr marL="0" lvl="0" indent="0" algn="l" defTabSz="977900">
            <a:lnSpc>
              <a:spcPct val="90000"/>
            </a:lnSpc>
            <a:spcBef>
              <a:spcPct val="0"/>
            </a:spcBef>
            <a:spcAft>
              <a:spcPct val="35000"/>
            </a:spcAft>
            <a:buNone/>
          </a:pPr>
          <a:r>
            <a:rPr lang="en-GB" sz="2200" b="0" kern="1200" baseline="0" dirty="0"/>
            <a:t>Results &amp; Discussion (What we found)</a:t>
          </a:r>
          <a:endParaRPr lang="en-US" sz="2200" kern="1200" dirty="0"/>
        </a:p>
      </dsp:txBody>
      <dsp:txXfrm>
        <a:off x="823515" y="1783908"/>
        <a:ext cx="7443043" cy="713000"/>
      </dsp:txXfrm>
    </dsp:sp>
    <dsp:sp modelId="{C763E8EA-31C7-4E44-ADDE-54F723B5FECA}">
      <dsp:nvSpPr>
        <dsp:cNvPr id="0" name=""/>
        <dsp:cNvSpPr/>
      </dsp:nvSpPr>
      <dsp:spPr>
        <a:xfrm>
          <a:off x="0" y="2675158"/>
          <a:ext cx="8266559" cy="7130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B6BEE0-6A33-44B4-B559-B7B85F16D063}">
      <dsp:nvSpPr>
        <dsp:cNvPr id="0" name=""/>
        <dsp:cNvSpPr/>
      </dsp:nvSpPr>
      <dsp:spPr>
        <a:xfrm>
          <a:off x="215682" y="2835583"/>
          <a:ext cx="392150" cy="3921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C2FBCA3-69AC-4B9E-B128-669DA73B4375}">
      <dsp:nvSpPr>
        <dsp:cNvPr id="0" name=""/>
        <dsp:cNvSpPr/>
      </dsp:nvSpPr>
      <dsp:spPr>
        <a:xfrm>
          <a:off x="823515" y="2675158"/>
          <a:ext cx="7443043" cy="71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59" tIns="75459" rIns="75459" bIns="75459" numCol="1" spcCol="1270" anchor="ctr" anchorCtr="0">
          <a:noAutofit/>
        </a:bodyPr>
        <a:lstStyle/>
        <a:p>
          <a:pPr marL="0" lvl="0" indent="0" algn="l" defTabSz="977900">
            <a:lnSpc>
              <a:spcPct val="90000"/>
            </a:lnSpc>
            <a:spcBef>
              <a:spcPct val="0"/>
            </a:spcBef>
            <a:spcAft>
              <a:spcPct val="35000"/>
            </a:spcAft>
            <a:buNone/>
          </a:pPr>
          <a:r>
            <a:rPr lang="en-GB" sz="2200" b="0" kern="1200" baseline="0" dirty="0"/>
            <a:t>Conclusion (Why you should care)</a:t>
          </a:r>
          <a:endParaRPr lang="en-US" sz="2200" kern="1200" dirty="0"/>
        </a:p>
      </dsp:txBody>
      <dsp:txXfrm>
        <a:off x="823515" y="2675158"/>
        <a:ext cx="7443043" cy="713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6B8BF8-CB23-46AA-B4CD-88AC05DA2DCC}">
      <dsp:nvSpPr>
        <dsp:cNvPr id="0" name=""/>
        <dsp:cNvSpPr/>
      </dsp:nvSpPr>
      <dsp:spPr>
        <a:xfrm>
          <a:off x="0" y="1406"/>
          <a:ext cx="8266559" cy="7130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5D45D5-B476-4535-8E70-5D97D7C86034}">
      <dsp:nvSpPr>
        <dsp:cNvPr id="0" name=""/>
        <dsp:cNvSpPr/>
      </dsp:nvSpPr>
      <dsp:spPr>
        <a:xfrm>
          <a:off x="215682" y="161831"/>
          <a:ext cx="392150" cy="3921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D908E87-BA4C-4068-B374-1CBFD3ECDB5A}">
      <dsp:nvSpPr>
        <dsp:cNvPr id="0" name=""/>
        <dsp:cNvSpPr/>
      </dsp:nvSpPr>
      <dsp:spPr>
        <a:xfrm>
          <a:off x="823515" y="1406"/>
          <a:ext cx="7443043" cy="71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59" tIns="75459" rIns="75459" bIns="75459" numCol="1" spcCol="1270" anchor="ctr" anchorCtr="0">
          <a:noAutofit/>
        </a:bodyPr>
        <a:lstStyle/>
        <a:p>
          <a:pPr marL="0" lvl="0" indent="0" algn="l" defTabSz="977900">
            <a:lnSpc>
              <a:spcPct val="90000"/>
            </a:lnSpc>
            <a:spcBef>
              <a:spcPct val="0"/>
            </a:spcBef>
            <a:spcAft>
              <a:spcPct val="35000"/>
            </a:spcAft>
            <a:buNone/>
          </a:pPr>
          <a:r>
            <a:rPr lang="en-GB" sz="2200" b="1" kern="1200" baseline="0" dirty="0"/>
            <a:t>Background</a:t>
          </a:r>
          <a:endParaRPr lang="en-US" sz="2200" b="1" kern="1200" dirty="0"/>
        </a:p>
      </dsp:txBody>
      <dsp:txXfrm>
        <a:off x="823515" y="1406"/>
        <a:ext cx="7443043" cy="713000"/>
      </dsp:txXfrm>
    </dsp:sp>
    <dsp:sp modelId="{34BD7775-E952-4AE7-9464-3F699B975D00}">
      <dsp:nvSpPr>
        <dsp:cNvPr id="0" name=""/>
        <dsp:cNvSpPr/>
      </dsp:nvSpPr>
      <dsp:spPr>
        <a:xfrm>
          <a:off x="0" y="892657"/>
          <a:ext cx="8266559" cy="7130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B13D9C-078F-47A0-AD50-B14E8AE8BA63}">
      <dsp:nvSpPr>
        <dsp:cNvPr id="0" name=""/>
        <dsp:cNvSpPr/>
      </dsp:nvSpPr>
      <dsp:spPr>
        <a:xfrm>
          <a:off x="215682" y="1053082"/>
          <a:ext cx="392150" cy="3921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07ACC1-7CE2-4375-B0E0-DD7041B9C03D}">
      <dsp:nvSpPr>
        <dsp:cNvPr id="0" name=""/>
        <dsp:cNvSpPr/>
      </dsp:nvSpPr>
      <dsp:spPr>
        <a:xfrm>
          <a:off x="823515" y="892657"/>
          <a:ext cx="7443043" cy="71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59" tIns="75459" rIns="75459" bIns="75459" numCol="1" spcCol="1270" anchor="ctr" anchorCtr="0">
          <a:noAutofit/>
        </a:bodyPr>
        <a:lstStyle/>
        <a:p>
          <a:pPr marL="0" lvl="0" indent="0" algn="l" defTabSz="977900">
            <a:lnSpc>
              <a:spcPct val="90000"/>
            </a:lnSpc>
            <a:spcBef>
              <a:spcPct val="0"/>
            </a:spcBef>
            <a:spcAft>
              <a:spcPct val="35000"/>
            </a:spcAft>
            <a:buNone/>
          </a:pPr>
          <a:r>
            <a:rPr lang="en-GB" sz="2200" b="0" kern="1200" baseline="0" dirty="0">
              <a:solidFill>
                <a:schemeClr val="tx1"/>
              </a:solidFill>
            </a:rPr>
            <a:t>Methods</a:t>
          </a:r>
          <a:endParaRPr lang="en-US" sz="2200" kern="1200" dirty="0">
            <a:solidFill>
              <a:schemeClr val="tx1"/>
            </a:solidFill>
          </a:endParaRPr>
        </a:p>
      </dsp:txBody>
      <dsp:txXfrm>
        <a:off x="823515" y="892657"/>
        <a:ext cx="7443043" cy="713000"/>
      </dsp:txXfrm>
    </dsp:sp>
    <dsp:sp modelId="{055B68EC-2364-4BBA-A0D5-01F717B0EE3A}">
      <dsp:nvSpPr>
        <dsp:cNvPr id="0" name=""/>
        <dsp:cNvSpPr/>
      </dsp:nvSpPr>
      <dsp:spPr>
        <a:xfrm>
          <a:off x="0" y="1783908"/>
          <a:ext cx="8266559" cy="7130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58BD88-7FC4-4EAB-8BA2-386516C047E5}">
      <dsp:nvSpPr>
        <dsp:cNvPr id="0" name=""/>
        <dsp:cNvSpPr/>
      </dsp:nvSpPr>
      <dsp:spPr>
        <a:xfrm>
          <a:off x="215682" y="1944333"/>
          <a:ext cx="392150" cy="3921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F43DCD4-07D3-49ED-8EFB-375829623986}">
      <dsp:nvSpPr>
        <dsp:cNvPr id="0" name=""/>
        <dsp:cNvSpPr/>
      </dsp:nvSpPr>
      <dsp:spPr>
        <a:xfrm>
          <a:off x="823515" y="1783908"/>
          <a:ext cx="7443043" cy="71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59" tIns="75459" rIns="75459" bIns="75459" numCol="1" spcCol="1270" anchor="ctr" anchorCtr="0">
          <a:noAutofit/>
        </a:bodyPr>
        <a:lstStyle/>
        <a:p>
          <a:pPr marL="0" lvl="0" indent="0" algn="l" defTabSz="977900">
            <a:lnSpc>
              <a:spcPct val="90000"/>
            </a:lnSpc>
            <a:spcBef>
              <a:spcPct val="0"/>
            </a:spcBef>
            <a:spcAft>
              <a:spcPct val="35000"/>
            </a:spcAft>
            <a:buNone/>
          </a:pPr>
          <a:r>
            <a:rPr lang="en-GB" sz="2200" b="0" kern="1200" baseline="0" dirty="0">
              <a:solidFill>
                <a:schemeClr val="tx1"/>
              </a:solidFill>
            </a:rPr>
            <a:t>Results &amp; Discussion</a:t>
          </a:r>
          <a:endParaRPr lang="en-US" sz="2200" kern="1200" dirty="0">
            <a:solidFill>
              <a:schemeClr val="tx1"/>
            </a:solidFill>
          </a:endParaRPr>
        </a:p>
      </dsp:txBody>
      <dsp:txXfrm>
        <a:off x="823515" y="1783908"/>
        <a:ext cx="7443043" cy="713000"/>
      </dsp:txXfrm>
    </dsp:sp>
    <dsp:sp modelId="{C763E8EA-31C7-4E44-ADDE-54F723B5FECA}">
      <dsp:nvSpPr>
        <dsp:cNvPr id="0" name=""/>
        <dsp:cNvSpPr/>
      </dsp:nvSpPr>
      <dsp:spPr>
        <a:xfrm>
          <a:off x="0" y="2675158"/>
          <a:ext cx="8266559" cy="7130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B6BEE0-6A33-44B4-B559-B7B85F16D063}">
      <dsp:nvSpPr>
        <dsp:cNvPr id="0" name=""/>
        <dsp:cNvSpPr/>
      </dsp:nvSpPr>
      <dsp:spPr>
        <a:xfrm>
          <a:off x="215682" y="2835583"/>
          <a:ext cx="392150" cy="3921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C2FBCA3-69AC-4B9E-B128-669DA73B4375}">
      <dsp:nvSpPr>
        <dsp:cNvPr id="0" name=""/>
        <dsp:cNvSpPr/>
      </dsp:nvSpPr>
      <dsp:spPr>
        <a:xfrm>
          <a:off x="823515" y="2675158"/>
          <a:ext cx="7443043" cy="71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59" tIns="75459" rIns="75459" bIns="75459" numCol="1" spcCol="1270" anchor="ctr" anchorCtr="0">
          <a:noAutofit/>
        </a:bodyPr>
        <a:lstStyle/>
        <a:p>
          <a:pPr marL="0" lvl="0" indent="0" algn="l" defTabSz="977900">
            <a:lnSpc>
              <a:spcPct val="90000"/>
            </a:lnSpc>
            <a:spcBef>
              <a:spcPct val="0"/>
            </a:spcBef>
            <a:spcAft>
              <a:spcPct val="35000"/>
            </a:spcAft>
            <a:buNone/>
          </a:pPr>
          <a:r>
            <a:rPr lang="en-GB" sz="2200" b="0" kern="1200" baseline="0" dirty="0">
              <a:solidFill>
                <a:schemeClr val="tx1"/>
              </a:solidFill>
            </a:rPr>
            <a:t>Conclusion</a:t>
          </a:r>
          <a:endParaRPr lang="en-US" sz="2200" kern="1200" dirty="0">
            <a:solidFill>
              <a:schemeClr val="tx1"/>
            </a:solidFill>
          </a:endParaRPr>
        </a:p>
      </dsp:txBody>
      <dsp:txXfrm>
        <a:off x="823515" y="2675158"/>
        <a:ext cx="7443043" cy="713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6B8BF8-CB23-46AA-B4CD-88AC05DA2DCC}">
      <dsp:nvSpPr>
        <dsp:cNvPr id="0" name=""/>
        <dsp:cNvSpPr/>
      </dsp:nvSpPr>
      <dsp:spPr>
        <a:xfrm>
          <a:off x="0" y="1406"/>
          <a:ext cx="8266559" cy="7130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5D45D5-B476-4535-8E70-5D97D7C86034}">
      <dsp:nvSpPr>
        <dsp:cNvPr id="0" name=""/>
        <dsp:cNvSpPr/>
      </dsp:nvSpPr>
      <dsp:spPr>
        <a:xfrm>
          <a:off x="215682" y="161831"/>
          <a:ext cx="392150" cy="3921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D908E87-BA4C-4068-B374-1CBFD3ECDB5A}">
      <dsp:nvSpPr>
        <dsp:cNvPr id="0" name=""/>
        <dsp:cNvSpPr/>
      </dsp:nvSpPr>
      <dsp:spPr>
        <a:xfrm>
          <a:off x="823515" y="1406"/>
          <a:ext cx="7443043" cy="71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59" tIns="75459" rIns="75459" bIns="75459" numCol="1" spcCol="1270" anchor="ctr" anchorCtr="0">
          <a:noAutofit/>
        </a:bodyPr>
        <a:lstStyle/>
        <a:p>
          <a:pPr marL="0" lvl="0" indent="0" algn="l" defTabSz="977900">
            <a:lnSpc>
              <a:spcPct val="90000"/>
            </a:lnSpc>
            <a:spcBef>
              <a:spcPct val="0"/>
            </a:spcBef>
            <a:spcAft>
              <a:spcPct val="35000"/>
            </a:spcAft>
            <a:buNone/>
          </a:pPr>
          <a:r>
            <a:rPr lang="en-GB" sz="2200" b="0" kern="1200" baseline="0" dirty="0">
              <a:solidFill>
                <a:schemeClr val="tx1"/>
              </a:solidFill>
            </a:rPr>
            <a:t>Background</a:t>
          </a:r>
          <a:endParaRPr lang="en-US" sz="2200" kern="1200" dirty="0">
            <a:solidFill>
              <a:schemeClr val="tx1"/>
            </a:solidFill>
          </a:endParaRPr>
        </a:p>
      </dsp:txBody>
      <dsp:txXfrm>
        <a:off x="823515" y="1406"/>
        <a:ext cx="7443043" cy="713000"/>
      </dsp:txXfrm>
    </dsp:sp>
    <dsp:sp modelId="{34BD7775-E952-4AE7-9464-3F699B975D00}">
      <dsp:nvSpPr>
        <dsp:cNvPr id="0" name=""/>
        <dsp:cNvSpPr/>
      </dsp:nvSpPr>
      <dsp:spPr>
        <a:xfrm>
          <a:off x="0" y="892657"/>
          <a:ext cx="8266559" cy="7130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B13D9C-078F-47A0-AD50-B14E8AE8BA63}">
      <dsp:nvSpPr>
        <dsp:cNvPr id="0" name=""/>
        <dsp:cNvSpPr/>
      </dsp:nvSpPr>
      <dsp:spPr>
        <a:xfrm>
          <a:off x="215682" y="1053082"/>
          <a:ext cx="392150" cy="3921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07ACC1-7CE2-4375-B0E0-DD7041B9C03D}">
      <dsp:nvSpPr>
        <dsp:cNvPr id="0" name=""/>
        <dsp:cNvSpPr/>
      </dsp:nvSpPr>
      <dsp:spPr>
        <a:xfrm>
          <a:off x="823515" y="892657"/>
          <a:ext cx="7443043" cy="71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59" tIns="75459" rIns="75459" bIns="75459" numCol="1" spcCol="1270" anchor="ctr" anchorCtr="0">
          <a:noAutofit/>
        </a:bodyPr>
        <a:lstStyle/>
        <a:p>
          <a:pPr marL="0" lvl="0" indent="0" algn="l" defTabSz="977900">
            <a:lnSpc>
              <a:spcPct val="90000"/>
            </a:lnSpc>
            <a:spcBef>
              <a:spcPct val="0"/>
            </a:spcBef>
            <a:spcAft>
              <a:spcPct val="35000"/>
            </a:spcAft>
            <a:buNone/>
          </a:pPr>
          <a:r>
            <a:rPr lang="en-GB" sz="2200" b="1" kern="1200" baseline="0" dirty="0"/>
            <a:t>Methods</a:t>
          </a:r>
          <a:endParaRPr lang="en-US" sz="2200" b="1" kern="1200" dirty="0"/>
        </a:p>
      </dsp:txBody>
      <dsp:txXfrm>
        <a:off x="823515" y="892657"/>
        <a:ext cx="7443043" cy="713000"/>
      </dsp:txXfrm>
    </dsp:sp>
    <dsp:sp modelId="{055B68EC-2364-4BBA-A0D5-01F717B0EE3A}">
      <dsp:nvSpPr>
        <dsp:cNvPr id="0" name=""/>
        <dsp:cNvSpPr/>
      </dsp:nvSpPr>
      <dsp:spPr>
        <a:xfrm>
          <a:off x="0" y="1783908"/>
          <a:ext cx="8266559" cy="7130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58BD88-7FC4-4EAB-8BA2-386516C047E5}">
      <dsp:nvSpPr>
        <dsp:cNvPr id="0" name=""/>
        <dsp:cNvSpPr/>
      </dsp:nvSpPr>
      <dsp:spPr>
        <a:xfrm>
          <a:off x="215682" y="1944333"/>
          <a:ext cx="392150" cy="3921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F43DCD4-07D3-49ED-8EFB-375829623986}">
      <dsp:nvSpPr>
        <dsp:cNvPr id="0" name=""/>
        <dsp:cNvSpPr/>
      </dsp:nvSpPr>
      <dsp:spPr>
        <a:xfrm>
          <a:off x="823515" y="1783908"/>
          <a:ext cx="7443043" cy="71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59" tIns="75459" rIns="75459" bIns="75459" numCol="1" spcCol="1270" anchor="ctr" anchorCtr="0">
          <a:noAutofit/>
        </a:bodyPr>
        <a:lstStyle/>
        <a:p>
          <a:pPr marL="0" lvl="0" indent="0" algn="l" defTabSz="977900">
            <a:lnSpc>
              <a:spcPct val="90000"/>
            </a:lnSpc>
            <a:spcBef>
              <a:spcPct val="0"/>
            </a:spcBef>
            <a:spcAft>
              <a:spcPct val="35000"/>
            </a:spcAft>
            <a:buNone/>
          </a:pPr>
          <a:r>
            <a:rPr lang="en-GB" sz="2200" b="0" kern="1200" baseline="0" dirty="0">
              <a:solidFill>
                <a:schemeClr val="tx1"/>
              </a:solidFill>
            </a:rPr>
            <a:t>Results &amp; Discussion</a:t>
          </a:r>
          <a:endParaRPr lang="en-US" sz="2200" kern="1200" dirty="0">
            <a:solidFill>
              <a:schemeClr val="tx1"/>
            </a:solidFill>
          </a:endParaRPr>
        </a:p>
      </dsp:txBody>
      <dsp:txXfrm>
        <a:off x="823515" y="1783908"/>
        <a:ext cx="7443043" cy="713000"/>
      </dsp:txXfrm>
    </dsp:sp>
    <dsp:sp modelId="{C763E8EA-31C7-4E44-ADDE-54F723B5FECA}">
      <dsp:nvSpPr>
        <dsp:cNvPr id="0" name=""/>
        <dsp:cNvSpPr/>
      </dsp:nvSpPr>
      <dsp:spPr>
        <a:xfrm>
          <a:off x="0" y="2675158"/>
          <a:ext cx="8266559" cy="7130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B6BEE0-6A33-44B4-B559-B7B85F16D063}">
      <dsp:nvSpPr>
        <dsp:cNvPr id="0" name=""/>
        <dsp:cNvSpPr/>
      </dsp:nvSpPr>
      <dsp:spPr>
        <a:xfrm>
          <a:off x="215682" y="2835583"/>
          <a:ext cx="392150" cy="3921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C2FBCA3-69AC-4B9E-B128-669DA73B4375}">
      <dsp:nvSpPr>
        <dsp:cNvPr id="0" name=""/>
        <dsp:cNvSpPr/>
      </dsp:nvSpPr>
      <dsp:spPr>
        <a:xfrm>
          <a:off x="823515" y="2675158"/>
          <a:ext cx="7443043" cy="71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59" tIns="75459" rIns="75459" bIns="75459" numCol="1" spcCol="1270" anchor="ctr" anchorCtr="0">
          <a:noAutofit/>
        </a:bodyPr>
        <a:lstStyle/>
        <a:p>
          <a:pPr marL="0" lvl="0" indent="0" algn="l" defTabSz="977900">
            <a:lnSpc>
              <a:spcPct val="90000"/>
            </a:lnSpc>
            <a:spcBef>
              <a:spcPct val="0"/>
            </a:spcBef>
            <a:spcAft>
              <a:spcPct val="35000"/>
            </a:spcAft>
            <a:buNone/>
          </a:pPr>
          <a:r>
            <a:rPr lang="en-GB" sz="2200" b="0" kern="1200" baseline="0" dirty="0">
              <a:solidFill>
                <a:schemeClr val="tx1"/>
              </a:solidFill>
            </a:rPr>
            <a:t>Conclusion</a:t>
          </a:r>
          <a:endParaRPr lang="en-US" sz="2200" kern="1200" dirty="0">
            <a:solidFill>
              <a:schemeClr val="tx1"/>
            </a:solidFill>
          </a:endParaRPr>
        </a:p>
      </dsp:txBody>
      <dsp:txXfrm>
        <a:off x="823515" y="2675158"/>
        <a:ext cx="7443043" cy="713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0FAD38-44DA-4B3B-9733-BCC262DBD980}">
      <dsp:nvSpPr>
        <dsp:cNvPr id="0" name=""/>
        <dsp:cNvSpPr/>
      </dsp:nvSpPr>
      <dsp:spPr>
        <a:xfrm>
          <a:off x="0" y="0"/>
          <a:ext cx="7776087" cy="905516"/>
        </a:xfrm>
        <a:prstGeom prst="roundRect">
          <a:avLst>
            <a:gd name="adj" fmla="val 10000"/>
          </a:avLst>
        </a:prstGeom>
        <a:solidFill>
          <a:schemeClr val="accent2">
            <a:tint val="40000"/>
            <a:hueOff val="0"/>
            <a:satOff val="0"/>
            <a:lumOff val="0"/>
            <a:alphaOff val="0"/>
          </a:schemeClr>
        </a:solidFill>
        <a:ln w="9525" cap="flat" cmpd="sng" algn="ctr">
          <a:solidFill>
            <a:schemeClr val="accent2">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D311C8B8-538C-4F09-BA6F-8F8315709FDB}">
      <dsp:nvSpPr>
        <dsp:cNvPr id="0" name=""/>
        <dsp:cNvSpPr/>
      </dsp:nvSpPr>
      <dsp:spPr>
        <a:xfrm>
          <a:off x="273918" y="204128"/>
          <a:ext cx="498034" cy="4980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665B1A25-FE6C-403F-9CB7-40E440256478}">
      <dsp:nvSpPr>
        <dsp:cNvPr id="0" name=""/>
        <dsp:cNvSpPr/>
      </dsp:nvSpPr>
      <dsp:spPr>
        <a:xfrm>
          <a:off x="1045871" y="386"/>
          <a:ext cx="6730215" cy="905516"/>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95834" tIns="95834" rIns="95834" bIns="95834" numCol="1" spcCol="1270" anchor="ctr" anchorCtr="0">
          <a:noAutofit/>
        </a:bodyPr>
        <a:lstStyle/>
        <a:p>
          <a:pPr marL="0" lvl="0" indent="0" algn="l" defTabSz="1111250">
            <a:lnSpc>
              <a:spcPct val="100000"/>
            </a:lnSpc>
            <a:spcBef>
              <a:spcPct val="0"/>
            </a:spcBef>
            <a:spcAft>
              <a:spcPct val="35000"/>
            </a:spcAft>
            <a:buNone/>
          </a:pPr>
          <a:r>
            <a:rPr lang="en-US" sz="2500" b="1" kern="1200" dirty="0"/>
            <a:t>Methods: </a:t>
          </a:r>
          <a:r>
            <a:rPr lang="en-US" sz="2500" b="0" kern="1200" dirty="0"/>
            <a:t>Semi-structured Zoom interviews in May 2020</a:t>
          </a:r>
        </a:p>
      </dsp:txBody>
      <dsp:txXfrm>
        <a:off x="1045871" y="386"/>
        <a:ext cx="6730215" cy="905516"/>
      </dsp:txXfrm>
    </dsp:sp>
    <dsp:sp modelId="{3DCC88CC-51BE-48C8-87D2-B05A6834CD84}">
      <dsp:nvSpPr>
        <dsp:cNvPr id="0" name=""/>
        <dsp:cNvSpPr/>
      </dsp:nvSpPr>
      <dsp:spPr>
        <a:xfrm>
          <a:off x="0" y="1103985"/>
          <a:ext cx="7776087" cy="905516"/>
        </a:xfrm>
        <a:prstGeom prst="roundRect">
          <a:avLst>
            <a:gd name="adj" fmla="val 10000"/>
          </a:avLst>
        </a:prstGeom>
        <a:solidFill>
          <a:schemeClr val="accent2">
            <a:tint val="40000"/>
            <a:hueOff val="0"/>
            <a:satOff val="0"/>
            <a:lumOff val="0"/>
            <a:alphaOff val="0"/>
          </a:schemeClr>
        </a:solidFill>
        <a:ln w="9525" cap="flat" cmpd="sng" algn="ctr">
          <a:solidFill>
            <a:schemeClr val="accent2">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5C6D148C-B734-400D-80A3-FFD5AC458C2C}">
      <dsp:nvSpPr>
        <dsp:cNvPr id="0" name=""/>
        <dsp:cNvSpPr/>
      </dsp:nvSpPr>
      <dsp:spPr>
        <a:xfrm>
          <a:off x="273918" y="1336024"/>
          <a:ext cx="498034" cy="4980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F36645C0-A021-4E7C-A98F-EA369B1F6290}">
      <dsp:nvSpPr>
        <dsp:cNvPr id="0" name=""/>
        <dsp:cNvSpPr/>
      </dsp:nvSpPr>
      <dsp:spPr>
        <a:xfrm>
          <a:off x="1045871" y="1132283"/>
          <a:ext cx="6730215" cy="905516"/>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95834" tIns="95834" rIns="95834" bIns="95834" numCol="1" spcCol="1270" anchor="ctr" anchorCtr="0">
          <a:noAutofit/>
        </a:bodyPr>
        <a:lstStyle/>
        <a:p>
          <a:pPr marL="0" lvl="0" indent="0" algn="l" defTabSz="1111250">
            <a:lnSpc>
              <a:spcPct val="100000"/>
            </a:lnSpc>
            <a:spcBef>
              <a:spcPct val="0"/>
            </a:spcBef>
            <a:spcAft>
              <a:spcPct val="35000"/>
            </a:spcAft>
            <a:buNone/>
          </a:pPr>
          <a:r>
            <a:rPr lang="en-GB" sz="2500" b="1" kern="1200" dirty="0"/>
            <a:t>Sampling: </a:t>
          </a:r>
          <a:r>
            <a:rPr lang="en-GB" sz="2500" b="0" kern="1200" dirty="0"/>
            <a:t>University students in Sydney, aged 18 to 30 years</a:t>
          </a:r>
        </a:p>
      </dsp:txBody>
      <dsp:txXfrm>
        <a:off x="1045871" y="1132283"/>
        <a:ext cx="6730215" cy="905516"/>
      </dsp:txXfrm>
    </dsp:sp>
    <dsp:sp modelId="{5B58CFE6-404E-4FF7-9660-BD2481E57079}">
      <dsp:nvSpPr>
        <dsp:cNvPr id="0" name=""/>
        <dsp:cNvSpPr/>
      </dsp:nvSpPr>
      <dsp:spPr>
        <a:xfrm>
          <a:off x="0" y="2264179"/>
          <a:ext cx="7776087" cy="905516"/>
        </a:xfrm>
        <a:prstGeom prst="roundRect">
          <a:avLst>
            <a:gd name="adj" fmla="val 10000"/>
          </a:avLst>
        </a:prstGeom>
        <a:solidFill>
          <a:schemeClr val="accent2">
            <a:tint val="40000"/>
            <a:hueOff val="0"/>
            <a:satOff val="0"/>
            <a:lumOff val="0"/>
            <a:alphaOff val="0"/>
          </a:schemeClr>
        </a:solidFill>
        <a:ln w="9525" cap="flat" cmpd="sng" algn="ctr">
          <a:solidFill>
            <a:schemeClr val="accent2">
              <a:hueOff val="0"/>
              <a:satOff val="0"/>
              <a:lumOff val="0"/>
              <a:alphaOff val="0"/>
            </a:schemeClr>
          </a:solidFill>
          <a:prstDash val="solid"/>
        </a:ln>
        <a:effectLst/>
        <a:scene3d>
          <a:camera prst="orthographicFront">
            <a:rot lat="0" lon="0" rev="0"/>
          </a:camera>
          <a:lightRig rig="contrasting" dir="t">
            <a:rot lat="0" lon="0" rev="1200000"/>
          </a:lightRig>
        </a:scene3d>
        <a:sp3d z="-300000" prstMaterial="plastic"/>
      </dsp:spPr>
      <dsp:style>
        <a:lnRef idx="1">
          <a:scrgbClr r="0" g="0" b="0"/>
        </a:lnRef>
        <a:fillRef idx="1">
          <a:scrgbClr r="0" g="0" b="0"/>
        </a:fillRef>
        <a:effectRef idx="0">
          <a:scrgbClr r="0" g="0" b="0"/>
        </a:effectRef>
        <a:fontRef idx="minor"/>
      </dsp:style>
    </dsp:sp>
    <dsp:sp modelId="{3911EC1B-1151-425B-9647-B02E82552240}">
      <dsp:nvSpPr>
        <dsp:cNvPr id="0" name=""/>
        <dsp:cNvSpPr/>
      </dsp:nvSpPr>
      <dsp:spPr>
        <a:xfrm>
          <a:off x="273918" y="2467920"/>
          <a:ext cx="498034" cy="4980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AFD9E33B-F93A-498D-87C0-61F122BF8287}">
      <dsp:nvSpPr>
        <dsp:cNvPr id="0" name=""/>
        <dsp:cNvSpPr/>
      </dsp:nvSpPr>
      <dsp:spPr>
        <a:xfrm>
          <a:off x="1045871" y="2264179"/>
          <a:ext cx="6730215" cy="905516"/>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95834" tIns="95834" rIns="95834" bIns="95834" numCol="1" spcCol="1270" anchor="ctr" anchorCtr="0">
          <a:noAutofit/>
        </a:bodyPr>
        <a:lstStyle/>
        <a:p>
          <a:pPr marL="0" lvl="0" indent="0" algn="l" defTabSz="1111250">
            <a:lnSpc>
              <a:spcPct val="100000"/>
            </a:lnSpc>
            <a:spcBef>
              <a:spcPct val="0"/>
            </a:spcBef>
            <a:spcAft>
              <a:spcPct val="35000"/>
            </a:spcAft>
            <a:buNone/>
          </a:pPr>
          <a:r>
            <a:rPr lang="en-GB" sz="2500" b="1" kern="1200" dirty="0"/>
            <a:t>Analysis: </a:t>
          </a:r>
          <a:r>
            <a:rPr lang="en-GB" sz="2500" b="0" kern="1200" dirty="0"/>
            <a:t>Thematic analysis </a:t>
          </a:r>
          <a:endParaRPr lang="en-GB" sz="2500" b="1" kern="1200" dirty="0"/>
        </a:p>
      </dsp:txBody>
      <dsp:txXfrm>
        <a:off x="1045871" y="2264179"/>
        <a:ext cx="6730215" cy="90551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6B8BF8-CB23-46AA-B4CD-88AC05DA2DCC}">
      <dsp:nvSpPr>
        <dsp:cNvPr id="0" name=""/>
        <dsp:cNvSpPr/>
      </dsp:nvSpPr>
      <dsp:spPr>
        <a:xfrm>
          <a:off x="0" y="1406"/>
          <a:ext cx="8266559" cy="7130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5D45D5-B476-4535-8E70-5D97D7C86034}">
      <dsp:nvSpPr>
        <dsp:cNvPr id="0" name=""/>
        <dsp:cNvSpPr/>
      </dsp:nvSpPr>
      <dsp:spPr>
        <a:xfrm>
          <a:off x="215682" y="161831"/>
          <a:ext cx="392150" cy="3921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D908E87-BA4C-4068-B374-1CBFD3ECDB5A}">
      <dsp:nvSpPr>
        <dsp:cNvPr id="0" name=""/>
        <dsp:cNvSpPr/>
      </dsp:nvSpPr>
      <dsp:spPr>
        <a:xfrm>
          <a:off x="823515" y="1406"/>
          <a:ext cx="7443043" cy="71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59" tIns="75459" rIns="75459" bIns="75459" numCol="1" spcCol="1270" anchor="ctr" anchorCtr="0">
          <a:noAutofit/>
        </a:bodyPr>
        <a:lstStyle/>
        <a:p>
          <a:pPr marL="0" lvl="0" indent="0" algn="l" defTabSz="977900">
            <a:lnSpc>
              <a:spcPct val="90000"/>
            </a:lnSpc>
            <a:spcBef>
              <a:spcPct val="0"/>
            </a:spcBef>
            <a:spcAft>
              <a:spcPct val="35000"/>
            </a:spcAft>
            <a:buNone/>
          </a:pPr>
          <a:r>
            <a:rPr lang="en-GB" sz="2200" b="0" kern="1200" baseline="0" dirty="0">
              <a:solidFill>
                <a:schemeClr val="tx1"/>
              </a:solidFill>
            </a:rPr>
            <a:t>Background</a:t>
          </a:r>
          <a:endParaRPr lang="en-US" sz="2200" kern="1200" dirty="0">
            <a:solidFill>
              <a:schemeClr val="tx1"/>
            </a:solidFill>
          </a:endParaRPr>
        </a:p>
      </dsp:txBody>
      <dsp:txXfrm>
        <a:off x="823515" y="1406"/>
        <a:ext cx="7443043" cy="713000"/>
      </dsp:txXfrm>
    </dsp:sp>
    <dsp:sp modelId="{34BD7775-E952-4AE7-9464-3F699B975D00}">
      <dsp:nvSpPr>
        <dsp:cNvPr id="0" name=""/>
        <dsp:cNvSpPr/>
      </dsp:nvSpPr>
      <dsp:spPr>
        <a:xfrm>
          <a:off x="0" y="892657"/>
          <a:ext cx="8266559" cy="7130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B13D9C-078F-47A0-AD50-B14E8AE8BA63}">
      <dsp:nvSpPr>
        <dsp:cNvPr id="0" name=""/>
        <dsp:cNvSpPr/>
      </dsp:nvSpPr>
      <dsp:spPr>
        <a:xfrm>
          <a:off x="215682" y="1053082"/>
          <a:ext cx="392150" cy="3921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07ACC1-7CE2-4375-B0E0-DD7041B9C03D}">
      <dsp:nvSpPr>
        <dsp:cNvPr id="0" name=""/>
        <dsp:cNvSpPr/>
      </dsp:nvSpPr>
      <dsp:spPr>
        <a:xfrm>
          <a:off x="823515" y="892657"/>
          <a:ext cx="7443043" cy="71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59" tIns="75459" rIns="75459" bIns="75459" numCol="1" spcCol="1270" anchor="ctr" anchorCtr="0">
          <a:noAutofit/>
        </a:bodyPr>
        <a:lstStyle/>
        <a:p>
          <a:pPr marL="0" lvl="0" indent="0" algn="l" defTabSz="977900">
            <a:lnSpc>
              <a:spcPct val="90000"/>
            </a:lnSpc>
            <a:spcBef>
              <a:spcPct val="0"/>
            </a:spcBef>
            <a:spcAft>
              <a:spcPct val="35000"/>
            </a:spcAft>
            <a:buNone/>
          </a:pPr>
          <a:r>
            <a:rPr lang="en-GB" sz="2200" b="0" kern="1200" baseline="0" dirty="0">
              <a:solidFill>
                <a:schemeClr val="tx1"/>
              </a:solidFill>
            </a:rPr>
            <a:t>Methods</a:t>
          </a:r>
          <a:endParaRPr lang="en-US" sz="2200" kern="1200" dirty="0">
            <a:solidFill>
              <a:schemeClr val="tx1"/>
            </a:solidFill>
          </a:endParaRPr>
        </a:p>
      </dsp:txBody>
      <dsp:txXfrm>
        <a:off x="823515" y="892657"/>
        <a:ext cx="7443043" cy="713000"/>
      </dsp:txXfrm>
    </dsp:sp>
    <dsp:sp modelId="{055B68EC-2364-4BBA-A0D5-01F717B0EE3A}">
      <dsp:nvSpPr>
        <dsp:cNvPr id="0" name=""/>
        <dsp:cNvSpPr/>
      </dsp:nvSpPr>
      <dsp:spPr>
        <a:xfrm>
          <a:off x="0" y="1783908"/>
          <a:ext cx="8266559" cy="7130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58BD88-7FC4-4EAB-8BA2-386516C047E5}">
      <dsp:nvSpPr>
        <dsp:cNvPr id="0" name=""/>
        <dsp:cNvSpPr/>
      </dsp:nvSpPr>
      <dsp:spPr>
        <a:xfrm>
          <a:off x="215682" y="1944333"/>
          <a:ext cx="392150" cy="3921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F43DCD4-07D3-49ED-8EFB-375829623986}">
      <dsp:nvSpPr>
        <dsp:cNvPr id="0" name=""/>
        <dsp:cNvSpPr/>
      </dsp:nvSpPr>
      <dsp:spPr>
        <a:xfrm>
          <a:off x="823515" y="1783908"/>
          <a:ext cx="7443043" cy="71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59" tIns="75459" rIns="75459" bIns="75459" numCol="1" spcCol="1270" anchor="ctr" anchorCtr="0">
          <a:noAutofit/>
        </a:bodyPr>
        <a:lstStyle/>
        <a:p>
          <a:pPr marL="0" lvl="0" indent="0" algn="l" defTabSz="977900">
            <a:lnSpc>
              <a:spcPct val="90000"/>
            </a:lnSpc>
            <a:spcBef>
              <a:spcPct val="0"/>
            </a:spcBef>
            <a:spcAft>
              <a:spcPct val="35000"/>
            </a:spcAft>
            <a:buNone/>
          </a:pPr>
          <a:r>
            <a:rPr lang="en-GB" sz="2200" b="1" kern="1200" baseline="0" dirty="0"/>
            <a:t>Results &amp; Discussion</a:t>
          </a:r>
          <a:endParaRPr lang="en-US" sz="2200" b="1" kern="1200" dirty="0"/>
        </a:p>
      </dsp:txBody>
      <dsp:txXfrm>
        <a:off x="823515" y="1783908"/>
        <a:ext cx="7443043" cy="713000"/>
      </dsp:txXfrm>
    </dsp:sp>
    <dsp:sp modelId="{C763E8EA-31C7-4E44-ADDE-54F723B5FECA}">
      <dsp:nvSpPr>
        <dsp:cNvPr id="0" name=""/>
        <dsp:cNvSpPr/>
      </dsp:nvSpPr>
      <dsp:spPr>
        <a:xfrm>
          <a:off x="0" y="2675158"/>
          <a:ext cx="8266559" cy="7130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B6BEE0-6A33-44B4-B559-B7B85F16D063}">
      <dsp:nvSpPr>
        <dsp:cNvPr id="0" name=""/>
        <dsp:cNvSpPr/>
      </dsp:nvSpPr>
      <dsp:spPr>
        <a:xfrm>
          <a:off x="215682" y="2835583"/>
          <a:ext cx="392150" cy="3921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C2FBCA3-69AC-4B9E-B128-669DA73B4375}">
      <dsp:nvSpPr>
        <dsp:cNvPr id="0" name=""/>
        <dsp:cNvSpPr/>
      </dsp:nvSpPr>
      <dsp:spPr>
        <a:xfrm>
          <a:off x="823515" y="2675158"/>
          <a:ext cx="7443043" cy="71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59" tIns="75459" rIns="75459" bIns="75459" numCol="1" spcCol="1270" anchor="ctr" anchorCtr="0">
          <a:noAutofit/>
        </a:bodyPr>
        <a:lstStyle/>
        <a:p>
          <a:pPr marL="0" lvl="0" indent="0" algn="l" defTabSz="977900">
            <a:lnSpc>
              <a:spcPct val="90000"/>
            </a:lnSpc>
            <a:spcBef>
              <a:spcPct val="0"/>
            </a:spcBef>
            <a:spcAft>
              <a:spcPct val="35000"/>
            </a:spcAft>
            <a:buNone/>
          </a:pPr>
          <a:r>
            <a:rPr lang="en-GB" sz="2200" b="0" kern="1200" baseline="0" dirty="0">
              <a:solidFill>
                <a:schemeClr val="tx1"/>
              </a:solidFill>
            </a:rPr>
            <a:t>Conclusion</a:t>
          </a:r>
          <a:endParaRPr lang="en-US" sz="2200" kern="1200" dirty="0">
            <a:solidFill>
              <a:schemeClr val="tx1"/>
            </a:solidFill>
          </a:endParaRPr>
        </a:p>
      </dsp:txBody>
      <dsp:txXfrm>
        <a:off x="823515" y="2675158"/>
        <a:ext cx="7443043" cy="713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6B8BF8-CB23-46AA-B4CD-88AC05DA2DCC}">
      <dsp:nvSpPr>
        <dsp:cNvPr id="0" name=""/>
        <dsp:cNvSpPr/>
      </dsp:nvSpPr>
      <dsp:spPr>
        <a:xfrm>
          <a:off x="0" y="1406"/>
          <a:ext cx="8266559" cy="7130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5D45D5-B476-4535-8E70-5D97D7C86034}">
      <dsp:nvSpPr>
        <dsp:cNvPr id="0" name=""/>
        <dsp:cNvSpPr/>
      </dsp:nvSpPr>
      <dsp:spPr>
        <a:xfrm>
          <a:off x="215682" y="161831"/>
          <a:ext cx="392150" cy="3921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D908E87-BA4C-4068-B374-1CBFD3ECDB5A}">
      <dsp:nvSpPr>
        <dsp:cNvPr id="0" name=""/>
        <dsp:cNvSpPr/>
      </dsp:nvSpPr>
      <dsp:spPr>
        <a:xfrm>
          <a:off x="823515" y="1406"/>
          <a:ext cx="7443043" cy="71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59" tIns="75459" rIns="75459" bIns="75459" numCol="1" spcCol="1270" anchor="ctr" anchorCtr="0">
          <a:noAutofit/>
        </a:bodyPr>
        <a:lstStyle/>
        <a:p>
          <a:pPr marL="0" lvl="0" indent="0" algn="l" defTabSz="977900">
            <a:lnSpc>
              <a:spcPct val="90000"/>
            </a:lnSpc>
            <a:spcBef>
              <a:spcPct val="0"/>
            </a:spcBef>
            <a:spcAft>
              <a:spcPct val="35000"/>
            </a:spcAft>
            <a:buNone/>
          </a:pPr>
          <a:r>
            <a:rPr lang="en-GB" sz="2200" b="0" kern="1200" baseline="0" dirty="0">
              <a:solidFill>
                <a:schemeClr val="tx1"/>
              </a:solidFill>
            </a:rPr>
            <a:t>Background</a:t>
          </a:r>
          <a:endParaRPr lang="en-US" sz="2200" kern="1200" dirty="0">
            <a:solidFill>
              <a:schemeClr val="tx1"/>
            </a:solidFill>
          </a:endParaRPr>
        </a:p>
      </dsp:txBody>
      <dsp:txXfrm>
        <a:off x="823515" y="1406"/>
        <a:ext cx="7443043" cy="713000"/>
      </dsp:txXfrm>
    </dsp:sp>
    <dsp:sp modelId="{34BD7775-E952-4AE7-9464-3F699B975D00}">
      <dsp:nvSpPr>
        <dsp:cNvPr id="0" name=""/>
        <dsp:cNvSpPr/>
      </dsp:nvSpPr>
      <dsp:spPr>
        <a:xfrm>
          <a:off x="0" y="892657"/>
          <a:ext cx="8266559" cy="7130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B13D9C-078F-47A0-AD50-B14E8AE8BA63}">
      <dsp:nvSpPr>
        <dsp:cNvPr id="0" name=""/>
        <dsp:cNvSpPr/>
      </dsp:nvSpPr>
      <dsp:spPr>
        <a:xfrm>
          <a:off x="215682" y="1053082"/>
          <a:ext cx="392150" cy="3921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07ACC1-7CE2-4375-B0E0-DD7041B9C03D}">
      <dsp:nvSpPr>
        <dsp:cNvPr id="0" name=""/>
        <dsp:cNvSpPr/>
      </dsp:nvSpPr>
      <dsp:spPr>
        <a:xfrm>
          <a:off x="823515" y="892657"/>
          <a:ext cx="7443043" cy="71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59" tIns="75459" rIns="75459" bIns="75459" numCol="1" spcCol="1270" anchor="ctr" anchorCtr="0">
          <a:noAutofit/>
        </a:bodyPr>
        <a:lstStyle/>
        <a:p>
          <a:pPr marL="0" lvl="0" indent="0" algn="l" defTabSz="977900">
            <a:lnSpc>
              <a:spcPct val="90000"/>
            </a:lnSpc>
            <a:spcBef>
              <a:spcPct val="0"/>
            </a:spcBef>
            <a:spcAft>
              <a:spcPct val="35000"/>
            </a:spcAft>
            <a:buNone/>
          </a:pPr>
          <a:r>
            <a:rPr lang="en-GB" sz="2200" b="0" kern="1200" baseline="0" dirty="0">
              <a:solidFill>
                <a:schemeClr val="tx1"/>
              </a:solidFill>
            </a:rPr>
            <a:t>Methods</a:t>
          </a:r>
          <a:endParaRPr lang="en-US" sz="2200" kern="1200" dirty="0">
            <a:solidFill>
              <a:schemeClr val="tx1"/>
            </a:solidFill>
          </a:endParaRPr>
        </a:p>
      </dsp:txBody>
      <dsp:txXfrm>
        <a:off x="823515" y="892657"/>
        <a:ext cx="7443043" cy="713000"/>
      </dsp:txXfrm>
    </dsp:sp>
    <dsp:sp modelId="{055B68EC-2364-4BBA-A0D5-01F717B0EE3A}">
      <dsp:nvSpPr>
        <dsp:cNvPr id="0" name=""/>
        <dsp:cNvSpPr/>
      </dsp:nvSpPr>
      <dsp:spPr>
        <a:xfrm>
          <a:off x="0" y="1783908"/>
          <a:ext cx="8266559" cy="7130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58BD88-7FC4-4EAB-8BA2-386516C047E5}">
      <dsp:nvSpPr>
        <dsp:cNvPr id="0" name=""/>
        <dsp:cNvSpPr/>
      </dsp:nvSpPr>
      <dsp:spPr>
        <a:xfrm>
          <a:off x="215682" y="1944333"/>
          <a:ext cx="392150" cy="3921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F43DCD4-07D3-49ED-8EFB-375829623986}">
      <dsp:nvSpPr>
        <dsp:cNvPr id="0" name=""/>
        <dsp:cNvSpPr/>
      </dsp:nvSpPr>
      <dsp:spPr>
        <a:xfrm>
          <a:off x="823515" y="1783908"/>
          <a:ext cx="7443043" cy="71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59" tIns="75459" rIns="75459" bIns="75459" numCol="1" spcCol="1270" anchor="ctr" anchorCtr="0">
          <a:noAutofit/>
        </a:bodyPr>
        <a:lstStyle/>
        <a:p>
          <a:pPr marL="0" lvl="0" indent="0" algn="l" defTabSz="977900">
            <a:lnSpc>
              <a:spcPct val="90000"/>
            </a:lnSpc>
            <a:spcBef>
              <a:spcPct val="0"/>
            </a:spcBef>
            <a:spcAft>
              <a:spcPct val="35000"/>
            </a:spcAft>
            <a:buNone/>
          </a:pPr>
          <a:r>
            <a:rPr lang="en-GB" sz="2200" b="0" kern="1200" baseline="0" dirty="0">
              <a:solidFill>
                <a:schemeClr val="tx1"/>
              </a:solidFill>
            </a:rPr>
            <a:t>Results &amp; Discussion</a:t>
          </a:r>
          <a:endParaRPr lang="en-US" sz="2200" kern="1200" dirty="0">
            <a:solidFill>
              <a:schemeClr val="tx1"/>
            </a:solidFill>
          </a:endParaRPr>
        </a:p>
      </dsp:txBody>
      <dsp:txXfrm>
        <a:off x="823515" y="1783908"/>
        <a:ext cx="7443043" cy="713000"/>
      </dsp:txXfrm>
    </dsp:sp>
    <dsp:sp modelId="{C763E8EA-31C7-4E44-ADDE-54F723B5FECA}">
      <dsp:nvSpPr>
        <dsp:cNvPr id="0" name=""/>
        <dsp:cNvSpPr/>
      </dsp:nvSpPr>
      <dsp:spPr>
        <a:xfrm>
          <a:off x="0" y="2675158"/>
          <a:ext cx="8266559" cy="713000"/>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B6BEE0-6A33-44B4-B559-B7B85F16D063}">
      <dsp:nvSpPr>
        <dsp:cNvPr id="0" name=""/>
        <dsp:cNvSpPr/>
      </dsp:nvSpPr>
      <dsp:spPr>
        <a:xfrm>
          <a:off x="215682" y="2835583"/>
          <a:ext cx="392150" cy="39215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C2FBCA3-69AC-4B9E-B128-669DA73B4375}">
      <dsp:nvSpPr>
        <dsp:cNvPr id="0" name=""/>
        <dsp:cNvSpPr/>
      </dsp:nvSpPr>
      <dsp:spPr>
        <a:xfrm>
          <a:off x="823515" y="2675158"/>
          <a:ext cx="7443043" cy="713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459" tIns="75459" rIns="75459" bIns="75459" numCol="1" spcCol="1270" anchor="ctr" anchorCtr="0">
          <a:noAutofit/>
        </a:bodyPr>
        <a:lstStyle/>
        <a:p>
          <a:pPr marL="0" lvl="0" indent="0" algn="l" defTabSz="977900">
            <a:lnSpc>
              <a:spcPct val="90000"/>
            </a:lnSpc>
            <a:spcBef>
              <a:spcPct val="0"/>
            </a:spcBef>
            <a:spcAft>
              <a:spcPct val="35000"/>
            </a:spcAft>
            <a:buNone/>
          </a:pPr>
          <a:r>
            <a:rPr lang="en-GB" sz="2200" b="1" kern="1200" baseline="0" dirty="0"/>
            <a:t>Conclusion</a:t>
          </a:r>
          <a:endParaRPr lang="en-US" sz="2200" b="1" kern="1200" dirty="0"/>
        </a:p>
      </dsp:txBody>
      <dsp:txXfrm>
        <a:off x="823515" y="2675158"/>
        <a:ext cx="7443043" cy="7130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164E93B-1038-4C16-8B80-C762E4B65AD9}">
      <dsp:nvSpPr>
        <dsp:cNvPr id="0" name=""/>
        <dsp:cNvSpPr/>
      </dsp:nvSpPr>
      <dsp:spPr>
        <a:xfrm>
          <a:off x="0" y="2744"/>
          <a:ext cx="8226727" cy="86533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DD34EF3-AD48-49B6-A7EB-F061C3E1060D}">
      <dsp:nvSpPr>
        <dsp:cNvPr id="0" name=""/>
        <dsp:cNvSpPr/>
      </dsp:nvSpPr>
      <dsp:spPr>
        <a:xfrm>
          <a:off x="261764" y="197444"/>
          <a:ext cx="476399" cy="4759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41C89AE-6656-41F5-AEF0-FAC278B5C1C0}">
      <dsp:nvSpPr>
        <dsp:cNvPr id="0" name=""/>
        <dsp:cNvSpPr/>
      </dsp:nvSpPr>
      <dsp:spPr>
        <a:xfrm>
          <a:off x="999927" y="2744"/>
          <a:ext cx="7187622" cy="866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671" tIns="91671" rIns="91671" bIns="91671" numCol="1" spcCol="1270" anchor="ctr" anchorCtr="0">
          <a:noAutofit/>
        </a:bodyPr>
        <a:lstStyle/>
        <a:p>
          <a:pPr marL="0" lvl="0" indent="0" algn="l" defTabSz="622300">
            <a:lnSpc>
              <a:spcPct val="100000"/>
            </a:lnSpc>
            <a:spcBef>
              <a:spcPct val="0"/>
            </a:spcBef>
            <a:spcAft>
              <a:spcPct val="35000"/>
            </a:spcAft>
            <a:buNone/>
          </a:pPr>
          <a:r>
            <a:rPr lang="en-GB" sz="1400" kern="1200" dirty="0"/>
            <a:t>Young adults experienced multiple health stressors during COVID-19.</a:t>
          </a:r>
          <a:endParaRPr lang="en-US" sz="1400" kern="1200" dirty="0"/>
        </a:p>
      </dsp:txBody>
      <dsp:txXfrm>
        <a:off x="999927" y="2744"/>
        <a:ext cx="7187622" cy="866181"/>
      </dsp:txXfrm>
    </dsp:sp>
    <dsp:sp modelId="{E8A852C5-23CA-4504-B5C3-976E76DB60EA}">
      <dsp:nvSpPr>
        <dsp:cNvPr id="0" name=""/>
        <dsp:cNvSpPr/>
      </dsp:nvSpPr>
      <dsp:spPr>
        <a:xfrm>
          <a:off x="0" y="1078909"/>
          <a:ext cx="8226727" cy="86533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95FE7C6-D04C-408C-B0DC-A2FF62A86261}">
      <dsp:nvSpPr>
        <dsp:cNvPr id="0" name=""/>
        <dsp:cNvSpPr/>
      </dsp:nvSpPr>
      <dsp:spPr>
        <a:xfrm>
          <a:off x="261764" y="1273609"/>
          <a:ext cx="476399" cy="4759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sp>
    <dsp:sp modelId="{0B746DC1-8ECB-4271-AEB6-720C7465FC53}">
      <dsp:nvSpPr>
        <dsp:cNvPr id="0" name=""/>
        <dsp:cNvSpPr/>
      </dsp:nvSpPr>
      <dsp:spPr>
        <a:xfrm>
          <a:off x="999927" y="1078909"/>
          <a:ext cx="7187622" cy="866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671" tIns="91671" rIns="91671" bIns="91671" numCol="1" spcCol="1270" anchor="ctr" anchorCtr="0">
          <a:noAutofit/>
        </a:bodyPr>
        <a:lstStyle/>
        <a:p>
          <a:pPr marL="0" lvl="0" indent="0" algn="l" defTabSz="622300">
            <a:lnSpc>
              <a:spcPct val="100000"/>
            </a:lnSpc>
            <a:spcBef>
              <a:spcPct val="0"/>
            </a:spcBef>
            <a:spcAft>
              <a:spcPct val="35000"/>
            </a:spcAft>
            <a:buNone/>
          </a:pPr>
          <a:r>
            <a:rPr lang="en-GB" sz="1400" b="1" kern="1200" dirty="0"/>
            <a:t>Translational outcomes: </a:t>
          </a:r>
          <a:r>
            <a:rPr lang="en-GB" sz="1400" kern="1200" dirty="0"/>
            <a:t>Technologies can be part of the solutions.</a:t>
          </a:r>
          <a:endParaRPr lang="en-US" sz="1400" kern="1200" dirty="0"/>
        </a:p>
      </dsp:txBody>
      <dsp:txXfrm>
        <a:off x="999927" y="1078909"/>
        <a:ext cx="7187622" cy="866181"/>
      </dsp:txXfrm>
    </dsp:sp>
    <dsp:sp modelId="{C10D3CE9-8E46-47B8-8E46-518CBDE96511}">
      <dsp:nvSpPr>
        <dsp:cNvPr id="0" name=""/>
        <dsp:cNvSpPr/>
      </dsp:nvSpPr>
      <dsp:spPr>
        <a:xfrm>
          <a:off x="0" y="2158664"/>
          <a:ext cx="8226727" cy="86533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3CB133-51D7-48AB-A1DB-E236D81F6769}">
      <dsp:nvSpPr>
        <dsp:cNvPr id="0" name=""/>
        <dsp:cNvSpPr/>
      </dsp:nvSpPr>
      <dsp:spPr>
        <a:xfrm>
          <a:off x="262019" y="2349774"/>
          <a:ext cx="476399" cy="4759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B556C5-56D7-48D1-9F07-D29A93A1237D}">
      <dsp:nvSpPr>
        <dsp:cNvPr id="0" name=""/>
        <dsp:cNvSpPr/>
      </dsp:nvSpPr>
      <dsp:spPr>
        <a:xfrm>
          <a:off x="1000439" y="2155074"/>
          <a:ext cx="7187622" cy="866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671" tIns="91671" rIns="91671" bIns="91671" numCol="1" spcCol="1270" anchor="ctr" anchorCtr="0">
          <a:noAutofit/>
        </a:bodyPr>
        <a:lstStyle/>
        <a:p>
          <a:pPr marL="0" lvl="0" indent="0" algn="l" defTabSz="622300">
            <a:lnSpc>
              <a:spcPct val="100000"/>
            </a:lnSpc>
            <a:spcBef>
              <a:spcPct val="0"/>
            </a:spcBef>
            <a:spcAft>
              <a:spcPct val="35000"/>
            </a:spcAft>
            <a:buNone/>
          </a:pPr>
          <a:r>
            <a:rPr lang="en-US" sz="1400" b="1" kern="1200" dirty="0"/>
            <a:t>Next steps: </a:t>
          </a:r>
          <a:endParaRPr lang="en-US" sz="1400" b="0" kern="1200" dirty="0"/>
        </a:p>
        <a:p>
          <a:pPr marL="0" lvl="0" indent="0" algn="l" defTabSz="622300">
            <a:lnSpc>
              <a:spcPct val="100000"/>
            </a:lnSpc>
            <a:spcBef>
              <a:spcPct val="0"/>
            </a:spcBef>
            <a:spcAft>
              <a:spcPct val="35000"/>
            </a:spcAft>
            <a:buNone/>
          </a:pPr>
          <a:r>
            <a:rPr lang="en-US" sz="1400" b="0" kern="1200" dirty="0"/>
            <a:t>- Better understand the mental health impact of COVID-19 on other population groups</a:t>
          </a:r>
        </a:p>
        <a:p>
          <a:pPr marL="0" lvl="0" indent="0" algn="l" defTabSz="622300">
            <a:lnSpc>
              <a:spcPct val="100000"/>
            </a:lnSpc>
            <a:spcBef>
              <a:spcPct val="0"/>
            </a:spcBef>
            <a:spcAft>
              <a:spcPct val="35000"/>
            </a:spcAft>
            <a:buNone/>
          </a:pPr>
          <a:r>
            <a:rPr lang="en-US" sz="1400" b="0" kern="1200" dirty="0"/>
            <a:t>- Leverage technologies to put mental health at the </a:t>
          </a:r>
          <a:r>
            <a:rPr lang="en-US" sz="1400" b="0" kern="1200" dirty="0" err="1"/>
            <a:t>centre</a:t>
          </a:r>
          <a:r>
            <a:rPr lang="en-US" sz="1400" b="0" kern="1200" dirty="0"/>
            <a:t> of post COVID recovery.</a:t>
          </a:r>
          <a:endParaRPr lang="en-US" sz="1400" kern="1200" dirty="0"/>
        </a:p>
      </dsp:txBody>
      <dsp:txXfrm>
        <a:off x="1000439" y="2155074"/>
        <a:ext cx="7187622" cy="86618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F27B51-57A6-844B-9DA7-683C5F8607D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BBA62AA-0342-CF43-B481-DA114DAADB6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A335CD-1F04-BE47-B798-E7E5B302FEE2}" type="datetimeFigureOut">
              <a:rPr lang="en-US" smtClean="0"/>
              <a:t>9/25/2020</a:t>
            </a:fld>
            <a:endParaRPr lang="en-US"/>
          </a:p>
        </p:txBody>
      </p:sp>
      <p:sp>
        <p:nvSpPr>
          <p:cNvPr id="4" name="Footer Placeholder 3">
            <a:extLst>
              <a:ext uri="{FF2B5EF4-FFF2-40B4-BE49-F238E27FC236}">
                <a16:creationId xmlns:a16="http://schemas.microsoft.com/office/drawing/2014/main" id="{D8E65384-F942-4A49-B542-FADCC09BE01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A0E53E6-90B7-1543-B38F-5BA5C6BC368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C9C213-2A45-3B47-88D6-254185129B62}" type="slidenum">
              <a:rPr lang="en-US" smtClean="0"/>
              <a:t>‹#›</a:t>
            </a:fld>
            <a:endParaRPr lang="en-US"/>
          </a:p>
        </p:txBody>
      </p:sp>
    </p:spTree>
    <p:extLst>
      <p:ext uri="{BB962C8B-B14F-4D97-AF65-F5344CB8AC3E}">
        <p14:creationId xmlns:p14="http://schemas.microsoft.com/office/powerpoint/2010/main" val="39545182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F5B07A-87A9-CF40-86D9-D2F6BB28DC45}" type="datetimeFigureOut">
              <a:rPr lang="en-US" smtClean="0"/>
              <a:t>9/25/2020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A0A316-D1E1-9745-B24E-D11400EED8A1}" type="slidenum">
              <a:rPr lang="en-US" smtClean="0"/>
              <a:t>‹#›</a:t>
            </a:fld>
            <a:endParaRPr lang="en-US"/>
          </a:p>
        </p:txBody>
      </p:sp>
    </p:spTree>
    <p:extLst>
      <p:ext uri="{BB962C8B-B14F-4D97-AF65-F5344CB8AC3E}">
        <p14:creationId xmlns:p14="http://schemas.microsoft.com/office/powerpoint/2010/main" val="654163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Acknowledgement of country: </a:t>
            </a:r>
            <a:r>
              <a:rPr lang="en-AU" dirty="0"/>
              <a:t>I’d like to begin by acknowledging the Traditional Owners of the land on which we meet today.</a:t>
            </a:r>
          </a:p>
          <a:p>
            <a:r>
              <a:rPr lang="en-AU" dirty="0"/>
              <a:t>I would also like to pay my respects to Elders past and present.</a:t>
            </a:r>
            <a:endParaRPr lang="en-GB" dirty="0"/>
          </a:p>
          <a:p>
            <a:r>
              <a:rPr lang="en-GB" dirty="0"/>
              <a:t>Ly – PhD in Health Technology. How to leverage innovative technologies to promote healthy behaviour. </a:t>
            </a:r>
          </a:p>
          <a:p>
            <a:r>
              <a:rPr lang="en-GB" dirty="0"/>
              <a:t>It is my pleasure today to share with you about one of our projects, which looks at the impact of COVID-19 on the mental health of young adults (particularly university students) and discuss how technologies can help.</a:t>
            </a:r>
          </a:p>
        </p:txBody>
      </p:sp>
      <p:sp>
        <p:nvSpPr>
          <p:cNvPr id="4" name="Slide Number Placeholder 3"/>
          <p:cNvSpPr>
            <a:spLocks noGrp="1"/>
          </p:cNvSpPr>
          <p:nvPr>
            <p:ph type="sldNum" sz="quarter" idx="5"/>
          </p:nvPr>
        </p:nvSpPr>
        <p:spPr/>
        <p:txBody>
          <a:bodyPr/>
          <a:lstStyle/>
          <a:p>
            <a:fld id="{BCA0A316-D1E1-9745-B24E-D11400EED8A1}" type="slidenum">
              <a:rPr lang="en-US" smtClean="0"/>
              <a:t>1</a:t>
            </a:fld>
            <a:endParaRPr lang="en-US"/>
          </a:p>
        </p:txBody>
      </p:sp>
    </p:spTree>
    <p:extLst>
      <p:ext uri="{BB962C8B-B14F-4D97-AF65-F5344CB8AC3E}">
        <p14:creationId xmlns:p14="http://schemas.microsoft.com/office/powerpoint/2010/main" val="38024094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Results: </a:t>
            </a:r>
          </a:p>
          <a:p>
            <a:r>
              <a:rPr lang="en-GB" dirty="0"/>
              <a:t>Demographic: 16 women, age = 22 years.</a:t>
            </a:r>
          </a:p>
          <a:p>
            <a:endParaRPr lang="en-GB" dirty="0"/>
          </a:p>
          <a:p>
            <a:r>
              <a:rPr lang="en-GB" dirty="0"/>
              <a:t>Impact on mental health x 1 slide</a:t>
            </a:r>
          </a:p>
          <a:p>
            <a:endParaRPr lang="en-GB" dirty="0"/>
          </a:p>
          <a:p>
            <a:r>
              <a:rPr lang="en-GB" dirty="0"/>
              <a:t>Technology help x1 slide</a:t>
            </a:r>
          </a:p>
          <a:p>
            <a:endParaRPr lang="en-GB" dirty="0"/>
          </a:p>
          <a:p>
            <a:r>
              <a:rPr lang="en-GB" dirty="0"/>
              <a:t>What is lacking x1 slide =&gt; future actions</a:t>
            </a:r>
          </a:p>
          <a:p>
            <a:endParaRPr lang="en-GB" dirty="0"/>
          </a:p>
          <a:p>
            <a:endParaRPr lang="en-GB" dirty="0"/>
          </a:p>
        </p:txBody>
      </p:sp>
      <p:sp>
        <p:nvSpPr>
          <p:cNvPr id="4" name="Slide Number Placeholder 3"/>
          <p:cNvSpPr>
            <a:spLocks noGrp="1"/>
          </p:cNvSpPr>
          <p:nvPr>
            <p:ph type="sldNum" sz="quarter" idx="5"/>
          </p:nvPr>
        </p:nvSpPr>
        <p:spPr/>
        <p:txBody>
          <a:bodyPr/>
          <a:lstStyle/>
          <a:p>
            <a:fld id="{B2678CA1-5A3E-4F8E-87F2-1A887F1C8384}" type="slidenum">
              <a:rPr lang="en-GB" smtClean="0"/>
              <a:t>10</a:t>
            </a:fld>
            <a:endParaRPr lang="en-GB"/>
          </a:p>
        </p:txBody>
      </p:sp>
    </p:spTree>
    <p:extLst>
      <p:ext uri="{BB962C8B-B14F-4D97-AF65-F5344CB8AC3E}">
        <p14:creationId xmlns:p14="http://schemas.microsoft.com/office/powerpoint/2010/main" val="35904799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Demographic: 16 women, age = 22 years.</a:t>
            </a:r>
          </a:p>
          <a:p>
            <a:endParaRPr lang="en-GB" dirty="0"/>
          </a:p>
          <a:p>
            <a:endParaRPr lang="en-GB" dirty="0"/>
          </a:p>
        </p:txBody>
      </p:sp>
      <p:sp>
        <p:nvSpPr>
          <p:cNvPr id="4" name="Slide Number Placeholder 3"/>
          <p:cNvSpPr>
            <a:spLocks noGrp="1"/>
          </p:cNvSpPr>
          <p:nvPr>
            <p:ph type="sldNum" sz="quarter" idx="5"/>
          </p:nvPr>
        </p:nvSpPr>
        <p:spPr/>
        <p:txBody>
          <a:bodyPr/>
          <a:lstStyle/>
          <a:p>
            <a:fld id="{BCA0A316-D1E1-9745-B24E-D11400EED8A1}" type="slidenum">
              <a:rPr lang="en-US" smtClean="0"/>
              <a:t>11</a:t>
            </a:fld>
            <a:endParaRPr lang="en-US"/>
          </a:p>
        </p:txBody>
      </p:sp>
    </p:spTree>
    <p:extLst>
      <p:ext uri="{BB962C8B-B14F-4D97-AF65-F5344CB8AC3E}">
        <p14:creationId xmlns:p14="http://schemas.microsoft.com/office/powerpoint/2010/main" val="8832796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Experienced personal, social and environmental stressors during COVID-19. </a:t>
            </a:r>
          </a:p>
          <a:p>
            <a:endParaRPr lang="en-GB" dirty="0"/>
          </a:p>
          <a:p>
            <a:r>
              <a:rPr lang="en-GB" dirty="0"/>
              <a:t>Impact on mental health: </a:t>
            </a:r>
          </a:p>
          <a:p>
            <a:pPr marL="171450" indent="-171450">
              <a:buFontTx/>
              <a:buChar char="-"/>
            </a:pPr>
            <a:r>
              <a:rPr lang="en-GB" dirty="0"/>
              <a:t>Personal: disrupted routines, lack of physical activity</a:t>
            </a:r>
          </a:p>
          <a:p>
            <a:pPr marL="171450" indent="-171450">
              <a:buFontTx/>
              <a:buChar char="-"/>
            </a:pPr>
            <a:r>
              <a:rPr lang="en-GB" dirty="0"/>
              <a:t>Social: limited in-person interactions</a:t>
            </a:r>
          </a:p>
          <a:p>
            <a:pPr marL="171450" indent="-171450">
              <a:buFontTx/>
              <a:buChar char="-"/>
            </a:pPr>
            <a:r>
              <a:rPr lang="en-GB" dirty="0"/>
              <a:t>Environmental: financial insecurity, uncertainty about the future.</a:t>
            </a:r>
          </a:p>
          <a:p>
            <a:pPr marL="0" indent="0">
              <a:buFontTx/>
              <a:buNone/>
            </a:pPr>
            <a:r>
              <a:rPr lang="en-GB" dirty="0"/>
              <a:t>All of these factors are at interplay and influence mental health.</a:t>
            </a:r>
          </a:p>
          <a:p>
            <a:endParaRPr lang="en-GB" dirty="0"/>
          </a:p>
        </p:txBody>
      </p:sp>
      <p:sp>
        <p:nvSpPr>
          <p:cNvPr id="4" name="Slide Number Placeholder 3"/>
          <p:cNvSpPr>
            <a:spLocks noGrp="1"/>
          </p:cNvSpPr>
          <p:nvPr>
            <p:ph type="sldNum" sz="quarter" idx="5"/>
          </p:nvPr>
        </p:nvSpPr>
        <p:spPr/>
        <p:txBody>
          <a:bodyPr/>
          <a:lstStyle/>
          <a:p>
            <a:fld id="{BCA0A316-D1E1-9745-B24E-D11400EED8A1}" type="slidenum">
              <a:rPr lang="en-US" smtClean="0"/>
              <a:t>12</a:t>
            </a:fld>
            <a:endParaRPr lang="en-US"/>
          </a:p>
        </p:txBody>
      </p:sp>
    </p:spTree>
    <p:extLst>
      <p:ext uri="{BB962C8B-B14F-4D97-AF65-F5344CB8AC3E}">
        <p14:creationId xmlns:p14="http://schemas.microsoft.com/office/powerpoint/2010/main" val="666135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Technology help: </a:t>
            </a:r>
          </a:p>
          <a:p>
            <a:pPr marL="171450" indent="-171450">
              <a:buFontTx/>
              <a:buChar char="-"/>
            </a:pPr>
            <a:r>
              <a:rPr lang="en-GB" dirty="0"/>
              <a:t>Mobile apps: try new exercises</a:t>
            </a:r>
          </a:p>
          <a:p>
            <a:pPr marL="171450" indent="-171450">
              <a:buFontTx/>
              <a:buChar char="-"/>
            </a:pPr>
            <a:r>
              <a:rPr lang="en-GB" dirty="0"/>
              <a:t>Video calls: connect with family and friends</a:t>
            </a:r>
          </a:p>
          <a:p>
            <a:pPr marL="0" indent="0">
              <a:buFontTx/>
              <a:buNone/>
            </a:pPr>
            <a:endParaRPr lang="en-GB" dirty="0"/>
          </a:p>
        </p:txBody>
      </p:sp>
      <p:sp>
        <p:nvSpPr>
          <p:cNvPr id="4" name="Slide Number Placeholder 3"/>
          <p:cNvSpPr>
            <a:spLocks noGrp="1"/>
          </p:cNvSpPr>
          <p:nvPr>
            <p:ph type="sldNum" sz="quarter" idx="5"/>
          </p:nvPr>
        </p:nvSpPr>
        <p:spPr/>
        <p:txBody>
          <a:bodyPr/>
          <a:lstStyle/>
          <a:p>
            <a:fld id="{BCA0A316-D1E1-9745-B24E-D11400EED8A1}" type="slidenum">
              <a:rPr lang="en-US" smtClean="0"/>
              <a:t>13</a:t>
            </a:fld>
            <a:endParaRPr lang="en-US"/>
          </a:p>
        </p:txBody>
      </p:sp>
    </p:spTree>
    <p:extLst>
      <p:ext uri="{BB962C8B-B14F-4D97-AF65-F5344CB8AC3E}">
        <p14:creationId xmlns:p14="http://schemas.microsoft.com/office/powerpoint/2010/main" val="1618025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sz="1800" dirty="0"/>
              <a:t>What is missing: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sz="1800" dirty="0"/>
              <a:t>Struggle to find the right technology (e.g. There are so many apps!) – some concerns about effectiveness and safety.</a:t>
            </a:r>
          </a:p>
          <a:p>
            <a:pPr marL="171450" indent="-171450">
              <a:buFontTx/>
              <a:buChar char="-"/>
            </a:pPr>
            <a:r>
              <a:rPr lang="en-GB" sz="1800" dirty="0"/>
              <a:t>Virtual health assistant to help establish routine, perform mental health check-ins and reflection</a:t>
            </a:r>
          </a:p>
          <a:p>
            <a:pPr>
              <a:lnSpc>
                <a:spcPct val="107000"/>
              </a:lnSpc>
              <a:spcAft>
                <a:spcPts val="800"/>
              </a:spcAft>
            </a:pPr>
            <a:endParaRPr lang="en-AU" sz="1800" b="1" dirty="0">
              <a:effectLst/>
              <a:latin typeface="Calibri" panose="020F0502020204030204" pitchFamily="34" charset="0"/>
              <a:ea typeface="Calibri" panose="020F0502020204030204" pitchFamily="34" charset="0"/>
              <a:cs typeface="Times New Roman" panose="02020603050405020304" pitchFamily="18" charset="0"/>
            </a:endParaRPr>
          </a:p>
          <a:p>
            <a:endParaRPr lang="en-GB" dirty="0"/>
          </a:p>
        </p:txBody>
      </p:sp>
      <p:sp>
        <p:nvSpPr>
          <p:cNvPr id="4" name="Slide Number Placeholder 3"/>
          <p:cNvSpPr>
            <a:spLocks noGrp="1"/>
          </p:cNvSpPr>
          <p:nvPr>
            <p:ph type="sldNum" sz="quarter" idx="5"/>
          </p:nvPr>
        </p:nvSpPr>
        <p:spPr/>
        <p:txBody>
          <a:bodyPr/>
          <a:lstStyle/>
          <a:p>
            <a:fld id="{BCA0A316-D1E1-9745-B24E-D11400EED8A1}" type="slidenum">
              <a:rPr lang="en-US" smtClean="0"/>
              <a:t>14</a:t>
            </a:fld>
            <a:endParaRPr lang="en-US"/>
          </a:p>
        </p:txBody>
      </p:sp>
    </p:spTree>
    <p:extLst>
      <p:ext uri="{BB962C8B-B14F-4D97-AF65-F5344CB8AC3E}">
        <p14:creationId xmlns:p14="http://schemas.microsoft.com/office/powerpoint/2010/main" val="20314857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Take home message: 3 things:</a:t>
            </a:r>
          </a:p>
          <a:p>
            <a:pPr marL="171450" indent="-171450">
              <a:buFontTx/>
              <a:buChar char="-"/>
            </a:pPr>
            <a:r>
              <a:rPr lang="en-GB" dirty="0"/>
              <a:t>Impact on young adults</a:t>
            </a:r>
          </a:p>
          <a:p>
            <a:pPr marL="171450" indent="-171450">
              <a:buFontTx/>
              <a:buChar char="-"/>
            </a:pPr>
            <a:r>
              <a:rPr lang="en-GB" dirty="0"/>
              <a:t>How tech can help</a:t>
            </a:r>
          </a:p>
          <a:p>
            <a:pPr marL="171450" indent="-171450">
              <a:buFontTx/>
              <a:buChar char="-"/>
            </a:pPr>
            <a:r>
              <a:rPr lang="en-GB" dirty="0"/>
              <a:t>How can we improve policy</a:t>
            </a:r>
          </a:p>
          <a:p>
            <a:pPr marL="0" indent="0">
              <a:buFontTx/>
              <a:buNone/>
            </a:pPr>
            <a:endParaRPr lang="en-GB" dirty="0"/>
          </a:p>
          <a:p>
            <a:pPr marL="0" indent="0">
              <a:buFontTx/>
              <a:buNone/>
            </a:pPr>
            <a:r>
              <a:rPr lang="en-GB" dirty="0"/>
              <a:t>Contact details at the end.</a:t>
            </a:r>
          </a:p>
          <a:p>
            <a:pPr marL="171450" indent="-171450">
              <a:buFontTx/>
              <a:buChar char="-"/>
            </a:pPr>
            <a:r>
              <a:rPr lang="en-GB" dirty="0"/>
              <a:t>Include strengths and limitations.</a:t>
            </a:r>
          </a:p>
          <a:p>
            <a:pPr marL="171450" indent="-171450">
              <a:buFontTx/>
              <a:buChar char="-"/>
            </a:pPr>
            <a:r>
              <a:rPr lang="en-GB" dirty="0"/>
              <a:t>Comparison with the literature – background or discussion.</a:t>
            </a:r>
          </a:p>
          <a:p>
            <a:pPr marL="171450" indent="-171450">
              <a:buFontTx/>
              <a:buChar char="-"/>
            </a:pPr>
            <a:r>
              <a:rPr lang="en-GB" dirty="0"/>
              <a:t>Next steps</a:t>
            </a:r>
          </a:p>
        </p:txBody>
      </p:sp>
      <p:sp>
        <p:nvSpPr>
          <p:cNvPr id="4" name="Slide Number Placeholder 3"/>
          <p:cNvSpPr>
            <a:spLocks noGrp="1"/>
          </p:cNvSpPr>
          <p:nvPr>
            <p:ph type="sldNum" sz="quarter" idx="5"/>
          </p:nvPr>
        </p:nvSpPr>
        <p:spPr/>
        <p:txBody>
          <a:bodyPr/>
          <a:lstStyle/>
          <a:p>
            <a:fld id="{B2678CA1-5A3E-4F8E-87F2-1A887F1C8384}" type="slidenum">
              <a:rPr lang="en-GB" smtClean="0"/>
              <a:t>15</a:t>
            </a:fld>
            <a:endParaRPr lang="en-GB"/>
          </a:p>
        </p:txBody>
      </p:sp>
    </p:spTree>
    <p:extLst>
      <p:ext uri="{BB962C8B-B14F-4D97-AF65-F5344CB8AC3E}">
        <p14:creationId xmlns:p14="http://schemas.microsoft.com/office/powerpoint/2010/main" val="36570251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AU" sz="1200" b="1" dirty="0">
                <a:effectLst/>
                <a:latin typeface="Calibri" panose="020F0502020204030204" pitchFamily="34" charset="0"/>
                <a:ea typeface="Calibri" panose="020F0502020204030204" pitchFamily="34" charset="0"/>
                <a:cs typeface="Times New Roman" panose="02020603050405020304" pitchFamily="18" charset="0"/>
              </a:rPr>
              <a:t>Young adults experienced multiple health stressors during COVID-19</a:t>
            </a:r>
          </a:p>
          <a:p>
            <a:pPr>
              <a:lnSpc>
                <a:spcPct val="107000"/>
              </a:lnSpc>
              <a:spcAft>
                <a:spcPts val="800"/>
              </a:spcAft>
            </a:pPr>
            <a:r>
              <a:rPr lang="en-AU" sz="1200" b="1" dirty="0">
                <a:effectLst/>
                <a:latin typeface="Calibri" panose="020F0502020204030204" pitchFamily="34" charset="0"/>
                <a:ea typeface="Calibri" panose="020F0502020204030204" pitchFamily="34" charset="0"/>
                <a:cs typeface="Times New Roman" panose="02020603050405020304" pitchFamily="18" charset="0"/>
              </a:rPr>
              <a:t>Translational outcomes</a:t>
            </a:r>
            <a:r>
              <a:rPr lang="en-AU" sz="1200" dirty="0">
                <a:effectLst/>
                <a:latin typeface="Calibri" panose="020F0502020204030204" pitchFamily="34" charset="0"/>
                <a:ea typeface="Calibri" panose="020F0502020204030204" pitchFamily="34" charset="0"/>
                <a:cs typeface="Times New Roman" panose="02020603050405020304" pitchFamily="18" charset="0"/>
              </a:rPr>
              <a:t>: Tech can be a part of the solutions. </a:t>
            </a:r>
          </a:p>
          <a:p>
            <a:pPr>
              <a:lnSpc>
                <a:spcPct val="107000"/>
              </a:lnSpc>
              <a:spcAft>
                <a:spcPts val="800"/>
              </a:spcAft>
            </a:pPr>
            <a:r>
              <a:rPr lang="en-AU" sz="1200" dirty="0">
                <a:effectLst/>
                <a:latin typeface="Calibri" panose="020F0502020204030204" pitchFamily="34" charset="0"/>
                <a:ea typeface="Calibri" panose="020F0502020204030204" pitchFamily="34" charset="0"/>
                <a:cs typeface="Times New Roman" panose="02020603050405020304" pitchFamily="18" charset="0"/>
              </a:rPr>
              <a:t>While current health practices have outlined several strategies to support mental health for young people (e.g. stay active, establish new routines), specific suggestions are lacking on how to implement those strategies. Perhaps this is where technologies can come in by providing specific recommendations and support. I am not saying technologies is the only solution, but it can provide some support to young adults.</a:t>
            </a:r>
          </a:p>
          <a:p>
            <a:pPr>
              <a:lnSpc>
                <a:spcPct val="107000"/>
              </a:lnSpc>
              <a:spcAft>
                <a:spcPts val="800"/>
              </a:spcAft>
            </a:pP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200" dirty="0">
                <a:effectLst/>
                <a:latin typeface="Calibri" panose="020F0502020204030204" pitchFamily="34" charset="0"/>
                <a:ea typeface="Calibri" panose="020F0502020204030204" pitchFamily="34" charset="0"/>
                <a:cs typeface="Times New Roman" panose="02020603050405020304" pitchFamily="18" charset="0"/>
              </a:rPr>
              <a:t>As with any studies, our findings must be interpreted in light of its strengths &amp; limitations: Semi-structured interviews allow us to gain deep insights on a sensitive topic like mental health. As our population was young adults, particularly university students, more research is needed to help us better understand </a:t>
            </a:r>
            <a:r>
              <a:rPr lang="en-AU" sz="1200" dirty="0">
                <a:effectLst/>
                <a:latin typeface="Calibri" panose="020F0502020204030204" pitchFamily="34" charset="0"/>
                <a:cs typeface="Times New Roman" panose="02020603050405020304" pitchFamily="18" charset="0"/>
              </a:rPr>
              <a:t>the mental health impact of COVID_19 on other population groups.</a:t>
            </a:r>
            <a:endParaRPr lang="en-AU" sz="12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AU" sz="1200" b="1"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AU" sz="1200" b="1" dirty="0">
                <a:effectLst/>
                <a:latin typeface="Calibri" panose="020F0502020204030204" pitchFamily="34" charset="0"/>
                <a:ea typeface="Calibri" panose="020F0502020204030204" pitchFamily="34" charset="0"/>
                <a:cs typeface="Times New Roman" panose="02020603050405020304" pitchFamily="18" charset="0"/>
              </a:rPr>
              <a:t>Next steps – where do we go from here</a:t>
            </a:r>
            <a:r>
              <a:rPr lang="en-AU" sz="1200" dirty="0">
                <a:effectLst/>
                <a:latin typeface="Calibri" panose="020F0502020204030204" pitchFamily="34" charset="0"/>
                <a:ea typeface="Calibri" panose="020F0502020204030204" pitchFamily="34" charset="0"/>
                <a:cs typeface="Times New Roman" panose="02020603050405020304" pitchFamily="18" charset="0"/>
              </a:rPr>
              <a:t>:</a:t>
            </a:r>
          </a:p>
          <a:p>
            <a:pPr marL="171450" indent="-171450">
              <a:lnSpc>
                <a:spcPct val="107000"/>
              </a:lnSpc>
              <a:spcAft>
                <a:spcPts val="800"/>
              </a:spcAft>
              <a:buFontTx/>
              <a:buChar char="-"/>
            </a:pPr>
            <a:r>
              <a:rPr lang="en-AU" sz="1200" dirty="0">
                <a:effectLst/>
                <a:latin typeface="Calibri" panose="020F0502020204030204" pitchFamily="34" charset="0"/>
                <a:cs typeface="Times New Roman" panose="02020603050405020304" pitchFamily="18" charset="0"/>
              </a:rPr>
              <a:t>Research to Better understand the mental health impact of COVID_19 on other population groups</a:t>
            </a:r>
          </a:p>
          <a:p>
            <a:pPr marL="171450" indent="-171450">
              <a:lnSpc>
                <a:spcPct val="107000"/>
              </a:lnSpc>
              <a:spcAft>
                <a:spcPts val="800"/>
              </a:spcAft>
              <a:buFontTx/>
              <a:buChar char="-"/>
            </a:pPr>
            <a:r>
              <a:rPr lang="en-AU" sz="1200" dirty="0">
                <a:effectLst/>
                <a:latin typeface="Calibri" panose="020F0502020204030204" pitchFamily="34" charset="0"/>
                <a:cs typeface="Times New Roman" panose="02020603050405020304" pitchFamily="18" charset="0"/>
              </a:rPr>
              <a:t>Public health policies can capitalise on community interest in mental health, and look for opportunities to leverage technologies to put mental health at the centre of post-</a:t>
            </a:r>
            <a:r>
              <a:rPr lang="en-AU" sz="1200" dirty="0" err="1">
                <a:effectLst/>
                <a:latin typeface="Calibri" panose="020F0502020204030204" pitchFamily="34" charset="0"/>
                <a:cs typeface="Times New Roman" panose="02020603050405020304" pitchFamily="18" charset="0"/>
              </a:rPr>
              <a:t>covid</a:t>
            </a:r>
            <a:r>
              <a:rPr lang="en-AU" sz="1200" dirty="0">
                <a:effectLst/>
                <a:latin typeface="Calibri" panose="020F0502020204030204" pitchFamily="34" charset="0"/>
                <a:cs typeface="Times New Roman" panose="02020603050405020304" pitchFamily="18" charset="0"/>
              </a:rPr>
              <a:t> world.</a:t>
            </a:r>
          </a:p>
          <a:p>
            <a:pPr marL="171450" indent="-171450">
              <a:lnSpc>
                <a:spcPct val="107000"/>
              </a:lnSpc>
              <a:spcAft>
                <a:spcPts val="800"/>
              </a:spcAft>
              <a:buFontTx/>
              <a:buChar char="-"/>
            </a:pPr>
            <a:endParaRPr lang="en-AU" sz="1200" dirty="0">
              <a:effectLst/>
              <a:latin typeface="Calibri" panose="020F0502020204030204" pitchFamily="34" charset="0"/>
              <a:cs typeface="Times New Roman" panose="02020603050405020304" pitchFamily="18" charset="0"/>
            </a:endParaRPr>
          </a:p>
          <a:p>
            <a:pPr marL="0" indent="0">
              <a:lnSpc>
                <a:spcPct val="107000"/>
              </a:lnSpc>
              <a:spcAft>
                <a:spcPts val="800"/>
              </a:spcAft>
              <a:buFontTx/>
              <a:buNone/>
            </a:pPr>
            <a:r>
              <a:rPr lang="en-AU" sz="1200" dirty="0">
                <a:effectLst/>
                <a:latin typeface="Calibri" panose="020F0502020204030204" pitchFamily="34" charset="0"/>
                <a:cs typeface="Times New Roman" panose="02020603050405020304" pitchFamily="18" charset="0"/>
              </a:rPr>
              <a:t>Thank you so much for listening to the presentation. </a:t>
            </a:r>
            <a:endParaRPr lang="en-GB" dirty="0"/>
          </a:p>
          <a:p>
            <a:pPr marL="0" indent="0">
              <a:buFontTx/>
              <a:buNone/>
            </a:pPr>
            <a:r>
              <a:rPr lang="en-GB" dirty="0"/>
              <a:t>Contact details at the end.</a:t>
            </a:r>
          </a:p>
          <a:p>
            <a:endParaRPr lang="en-GB" dirty="0"/>
          </a:p>
          <a:p>
            <a:r>
              <a:rPr lang="en-GB" dirty="0"/>
              <a:t>Please feel free to reach out via twitter or email below.</a:t>
            </a:r>
          </a:p>
          <a:p>
            <a:r>
              <a:rPr lang="en-GB" dirty="0"/>
              <a:t>Hope you enjoy the rest of the conference.</a:t>
            </a:r>
          </a:p>
        </p:txBody>
      </p:sp>
      <p:sp>
        <p:nvSpPr>
          <p:cNvPr id="4" name="Slide Number Placeholder 3"/>
          <p:cNvSpPr>
            <a:spLocks noGrp="1"/>
          </p:cNvSpPr>
          <p:nvPr>
            <p:ph type="sldNum" sz="quarter" idx="5"/>
          </p:nvPr>
        </p:nvSpPr>
        <p:spPr/>
        <p:txBody>
          <a:bodyPr/>
          <a:lstStyle/>
          <a:p>
            <a:fld id="{B2678CA1-5A3E-4F8E-87F2-1A887F1C8384}" type="slidenum">
              <a:rPr lang="en-GB" smtClean="0"/>
              <a:t>16</a:t>
            </a:fld>
            <a:endParaRPr lang="en-GB"/>
          </a:p>
        </p:txBody>
      </p:sp>
    </p:spTree>
    <p:extLst>
      <p:ext uri="{BB962C8B-B14F-4D97-AF65-F5344CB8AC3E}">
        <p14:creationId xmlns:p14="http://schemas.microsoft.com/office/powerpoint/2010/main" val="1146597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Here’s an outline of the presentation, so you can be orientated throughout.</a:t>
            </a:r>
          </a:p>
        </p:txBody>
      </p:sp>
      <p:sp>
        <p:nvSpPr>
          <p:cNvPr id="4" name="Slide Number Placeholder 3"/>
          <p:cNvSpPr>
            <a:spLocks noGrp="1"/>
          </p:cNvSpPr>
          <p:nvPr>
            <p:ph type="sldNum" sz="quarter" idx="5"/>
          </p:nvPr>
        </p:nvSpPr>
        <p:spPr/>
        <p:txBody>
          <a:bodyPr/>
          <a:lstStyle/>
          <a:p>
            <a:fld id="{B2678CA1-5A3E-4F8E-87F2-1A887F1C8384}" type="slidenum">
              <a:rPr lang="en-GB" smtClean="0"/>
              <a:t>2</a:t>
            </a:fld>
            <a:endParaRPr lang="en-GB"/>
          </a:p>
        </p:txBody>
      </p:sp>
    </p:spTree>
    <p:extLst>
      <p:ext uri="{BB962C8B-B14F-4D97-AF65-F5344CB8AC3E}">
        <p14:creationId xmlns:p14="http://schemas.microsoft.com/office/powerpoint/2010/main" val="1927354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I’d like to start with the why – why we did the study</a:t>
            </a:r>
          </a:p>
        </p:txBody>
      </p:sp>
      <p:sp>
        <p:nvSpPr>
          <p:cNvPr id="4" name="Slide Number Placeholder 3"/>
          <p:cNvSpPr>
            <a:spLocks noGrp="1"/>
          </p:cNvSpPr>
          <p:nvPr>
            <p:ph type="sldNum" sz="quarter" idx="5"/>
          </p:nvPr>
        </p:nvSpPr>
        <p:spPr/>
        <p:txBody>
          <a:bodyPr/>
          <a:lstStyle/>
          <a:p>
            <a:fld id="{B2678CA1-5A3E-4F8E-87F2-1A887F1C8384}" type="slidenum">
              <a:rPr lang="en-GB" smtClean="0"/>
              <a:t>3</a:t>
            </a:fld>
            <a:endParaRPr lang="en-GB"/>
          </a:p>
        </p:txBody>
      </p:sp>
    </p:spTree>
    <p:extLst>
      <p:ext uri="{BB962C8B-B14F-4D97-AF65-F5344CB8AC3E}">
        <p14:creationId xmlns:p14="http://schemas.microsoft.com/office/powerpoint/2010/main" val="1228060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GB" dirty="0"/>
              <a:t>Some examples of COVID-19 on mental health for young adults:</a:t>
            </a:r>
          </a:p>
          <a:p>
            <a:pPr marL="0" indent="0">
              <a:buFontTx/>
              <a:buNone/>
            </a:pPr>
            <a:r>
              <a:rPr lang="en-GB" dirty="0"/>
              <a:t>COVID and subsequent public health measures have drastically impacted our lifestyles. Australia specifically had declared a health emergency and implemented strict public health and social measures which involves leaving the house for the essentials, keeping physical distancing, closure of many services and businesses.</a:t>
            </a:r>
          </a:p>
          <a:p>
            <a:pPr marL="0" indent="0">
              <a:buFontTx/>
              <a:buNone/>
            </a:pPr>
            <a:r>
              <a:rPr lang="en-GB" dirty="0"/>
              <a:t>Restriction on social movement, uncertainty about the future, job losses can have negative impact on health, including isolation, loneliness and anxiety. </a:t>
            </a:r>
          </a:p>
          <a:p>
            <a:pPr marL="0" indent="0">
              <a:buFontTx/>
              <a:buNone/>
            </a:pPr>
            <a:r>
              <a:rPr lang="en-GB" dirty="0"/>
              <a:t>Young adults face a particular set of challenges: a lot might be at university/in casual positions. COVID brings about a lot of feelings regarding job security, financial and study stress.</a:t>
            </a:r>
          </a:p>
        </p:txBody>
      </p:sp>
      <p:sp>
        <p:nvSpPr>
          <p:cNvPr id="4" name="Slide Number Placeholder 3"/>
          <p:cNvSpPr>
            <a:spLocks noGrp="1"/>
          </p:cNvSpPr>
          <p:nvPr>
            <p:ph type="sldNum" sz="quarter" idx="5"/>
          </p:nvPr>
        </p:nvSpPr>
        <p:spPr/>
        <p:txBody>
          <a:bodyPr/>
          <a:lstStyle/>
          <a:p>
            <a:fld id="{BCA0A316-D1E1-9745-B24E-D11400EED8A1}" type="slidenum">
              <a:rPr lang="en-US" smtClean="0"/>
              <a:t>4</a:t>
            </a:fld>
            <a:endParaRPr lang="en-US"/>
          </a:p>
        </p:txBody>
      </p:sp>
    </p:spTree>
    <p:extLst>
      <p:ext uri="{BB962C8B-B14F-4D97-AF65-F5344CB8AC3E}">
        <p14:creationId xmlns:p14="http://schemas.microsoft.com/office/powerpoint/2010/main" val="12495788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technologies can help with mental health for young adults</a:t>
            </a:r>
          </a:p>
          <a:p>
            <a:r>
              <a:rPr lang="en-GB" dirty="0"/>
              <a:t>In all of these uncertainties, technologies emerge as one potential solution, given the need for physical distancing and the strain on healthcare systems during the pandemic.</a:t>
            </a:r>
          </a:p>
          <a:p>
            <a:r>
              <a:rPr lang="en-GB" dirty="0"/>
              <a:t>University students, young adults, tend to be more tech-savvy.</a:t>
            </a:r>
          </a:p>
          <a:p>
            <a:r>
              <a:rPr lang="en-GB" dirty="0"/>
              <a:t>While a lot of COVID studies have documented the impact of mental health on general population, none has specifically looked at university students, nor explore the potential of technologies for this group. This brings me to the aims of our studies.</a:t>
            </a:r>
          </a:p>
        </p:txBody>
      </p:sp>
      <p:sp>
        <p:nvSpPr>
          <p:cNvPr id="4" name="Slide Number Placeholder 3"/>
          <p:cNvSpPr>
            <a:spLocks noGrp="1"/>
          </p:cNvSpPr>
          <p:nvPr>
            <p:ph type="sldNum" sz="quarter" idx="5"/>
          </p:nvPr>
        </p:nvSpPr>
        <p:spPr/>
        <p:txBody>
          <a:bodyPr/>
          <a:lstStyle/>
          <a:p>
            <a:fld id="{BCA0A316-D1E1-9745-B24E-D11400EED8A1}" type="slidenum">
              <a:rPr lang="en-US" smtClean="0"/>
              <a:t>5</a:t>
            </a:fld>
            <a:endParaRPr lang="en-US"/>
          </a:p>
        </p:txBody>
      </p:sp>
    </p:spTree>
    <p:extLst>
      <p:ext uri="{BB962C8B-B14F-4D97-AF65-F5344CB8AC3E}">
        <p14:creationId xmlns:p14="http://schemas.microsoft.com/office/powerpoint/2010/main" val="431938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How technologies can help with mental health for young adults</a:t>
            </a:r>
          </a:p>
          <a:p>
            <a:r>
              <a:rPr lang="en-GB" dirty="0"/>
              <a:t>In all of these uncertainties, technologies emerge as one potential solution, given the need for physical distancing and the strain on healthcare systems during the pandemic.</a:t>
            </a:r>
          </a:p>
          <a:p>
            <a:r>
              <a:rPr lang="en-GB" dirty="0"/>
              <a:t>Aims of the study: 2 folds</a:t>
            </a:r>
          </a:p>
          <a:p>
            <a:r>
              <a:rPr lang="en-GB" dirty="0"/>
              <a:t>=&gt; What that means for us as public health practitioners </a:t>
            </a:r>
          </a:p>
        </p:txBody>
      </p:sp>
      <p:sp>
        <p:nvSpPr>
          <p:cNvPr id="4" name="Slide Number Placeholder 3"/>
          <p:cNvSpPr>
            <a:spLocks noGrp="1"/>
          </p:cNvSpPr>
          <p:nvPr>
            <p:ph type="sldNum" sz="quarter" idx="5"/>
          </p:nvPr>
        </p:nvSpPr>
        <p:spPr/>
        <p:txBody>
          <a:bodyPr/>
          <a:lstStyle/>
          <a:p>
            <a:fld id="{BCA0A316-D1E1-9745-B24E-D11400EED8A1}" type="slidenum">
              <a:rPr lang="en-US" smtClean="0"/>
              <a:t>6</a:t>
            </a:fld>
            <a:endParaRPr lang="en-US"/>
          </a:p>
        </p:txBody>
      </p:sp>
    </p:spTree>
    <p:extLst>
      <p:ext uri="{BB962C8B-B14F-4D97-AF65-F5344CB8AC3E}">
        <p14:creationId xmlns:p14="http://schemas.microsoft.com/office/powerpoint/2010/main" val="25495500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p:txBody>
      </p:sp>
      <p:sp>
        <p:nvSpPr>
          <p:cNvPr id="4" name="Slide Number Placeholder 3"/>
          <p:cNvSpPr>
            <a:spLocks noGrp="1"/>
          </p:cNvSpPr>
          <p:nvPr>
            <p:ph type="sldNum" sz="quarter" idx="5"/>
          </p:nvPr>
        </p:nvSpPr>
        <p:spPr/>
        <p:txBody>
          <a:bodyPr/>
          <a:lstStyle/>
          <a:p>
            <a:fld id="{B2678CA1-5A3E-4F8E-87F2-1A887F1C8384}" type="slidenum">
              <a:rPr lang="en-GB" smtClean="0"/>
              <a:t>7</a:t>
            </a:fld>
            <a:endParaRPr lang="en-GB"/>
          </a:p>
        </p:txBody>
      </p:sp>
    </p:spTree>
    <p:extLst>
      <p:ext uri="{BB962C8B-B14F-4D97-AF65-F5344CB8AC3E}">
        <p14:creationId xmlns:p14="http://schemas.microsoft.com/office/powerpoint/2010/main" val="18851211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Methods: semi-structured interviews via Zoom.</a:t>
            </a:r>
          </a:p>
          <a:p>
            <a:r>
              <a:rPr lang="en-GB" dirty="0"/>
              <a:t>Recruited university students aged 18 to 30 years</a:t>
            </a:r>
          </a:p>
          <a:p>
            <a:r>
              <a:rPr lang="en-GB" dirty="0"/>
              <a:t>Location: Sydney</a:t>
            </a:r>
          </a:p>
          <a:p>
            <a:r>
              <a:rPr lang="en-GB" dirty="0"/>
              <a:t>Stop data collection when data saturation was reached – more interviews do not give new ideas.</a:t>
            </a:r>
          </a:p>
          <a:p>
            <a:r>
              <a:rPr lang="en-GB" dirty="0"/>
              <a:t>Data analysis: Audio-recorded, transcribed, and analysed using thematic analysis techniques.</a:t>
            </a:r>
          </a:p>
          <a:p>
            <a:endParaRPr lang="en-AU" dirty="0"/>
          </a:p>
        </p:txBody>
      </p:sp>
      <p:sp>
        <p:nvSpPr>
          <p:cNvPr id="4" name="Slide Number Placeholder 3"/>
          <p:cNvSpPr>
            <a:spLocks noGrp="1"/>
          </p:cNvSpPr>
          <p:nvPr>
            <p:ph type="sldNum" sz="quarter" idx="10"/>
          </p:nvPr>
        </p:nvSpPr>
        <p:spPr/>
        <p:txBody>
          <a:bodyPr/>
          <a:lstStyle/>
          <a:p>
            <a:fld id="{B2678CA1-5A3E-4F8E-87F2-1A887F1C8384}" type="slidenum">
              <a:rPr lang="en-GB" smtClean="0"/>
              <a:t>8</a:t>
            </a:fld>
            <a:endParaRPr lang="en-GB"/>
          </a:p>
        </p:txBody>
      </p:sp>
    </p:spTree>
    <p:extLst>
      <p:ext uri="{BB962C8B-B14F-4D97-AF65-F5344CB8AC3E}">
        <p14:creationId xmlns:p14="http://schemas.microsoft.com/office/powerpoint/2010/main" val="828743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CA0A316-D1E1-9745-B24E-D11400EED8A1}" type="slidenum">
              <a:rPr lang="en-US" smtClean="0"/>
              <a:t>9</a:t>
            </a:fld>
            <a:endParaRPr lang="en-US"/>
          </a:p>
        </p:txBody>
      </p:sp>
    </p:spTree>
    <p:extLst>
      <p:ext uri="{BB962C8B-B14F-4D97-AF65-F5344CB8AC3E}">
        <p14:creationId xmlns:p14="http://schemas.microsoft.com/office/powerpoint/2010/main" val="2642895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Red option 1 (add own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2AB734E-09E2-4C5B-B359-F44C155BFDAF}"/>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Picture Placeholder 13"/>
          <p:cNvSpPr>
            <a:spLocks noGrp="1"/>
          </p:cNvSpPr>
          <p:nvPr>
            <p:ph type="pic" sz="quarter" idx="12"/>
          </p:nvPr>
        </p:nvSpPr>
        <p:spPr>
          <a:xfrm>
            <a:off x="4587876" y="0"/>
            <a:ext cx="4556125" cy="5143500"/>
          </a:xfrm>
          <a:prstGeom prst="rect">
            <a:avLst/>
          </a:prstGeom>
          <a:solidFill>
            <a:schemeClr val="bg1">
              <a:lumMod val="85000"/>
            </a:schemeClr>
          </a:solidFill>
        </p:spPr>
        <p:txBody>
          <a:bodyPr anchor="ctr" anchorCtr="0"/>
          <a:lstStyle>
            <a:lvl1pPr marL="0" indent="0" algn="ctr">
              <a:buNone/>
              <a:defRPr/>
            </a:lvl1pPr>
          </a:lstStyle>
          <a:p>
            <a:pPr lvl="0"/>
            <a:r>
              <a:rPr lang="en-US" noProof="0"/>
              <a:t>Click icon to add picture</a:t>
            </a:r>
            <a:endParaRPr lang="en-US" noProof="0" dirty="0"/>
          </a:p>
        </p:txBody>
      </p:sp>
      <p:sp>
        <p:nvSpPr>
          <p:cNvPr id="7" name="Title 8"/>
          <p:cNvSpPr>
            <a:spLocks noGrp="1"/>
          </p:cNvSpPr>
          <p:nvPr>
            <p:ph type="title"/>
          </p:nvPr>
        </p:nvSpPr>
        <p:spPr>
          <a:xfrm>
            <a:off x="381884" y="1348199"/>
            <a:ext cx="3948874" cy="992229"/>
          </a:xfrm>
          <a:prstGeom prst="rect">
            <a:avLst/>
          </a:prstGeom>
        </p:spPr>
        <p:txBody>
          <a:bodyPr anchor="t"/>
          <a:lstStyle>
            <a:lvl1pPr>
              <a:defRPr sz="2000">
                <a:solidFill>
                  <a:schemeClr val="bg1"/>
                </a:solidFill>
                <a:latin typeface="+mj-lt"/>
                <a:cs typeface="Arial" panose="020B0604020202020204" pitchFamily="34" charset="0"/>
              </a:defRPr>
            </a:lvl1pPr>
          </a:lstStyle>
          <a:p>
            <a:r>
              <a:rPr lang="en-US" dirty="0"/>
              <a:t>Click to edit Master title style</a:t>
            </a:r>
          </a:p>
        </p:txBody>
      </p:sp>
      <p:sp>
        <p:nvSpPr>
          <p:cNvPr id="8" name="Text Placeholder 4"/>
          <p:cNvSpPr>
            <a:spLocks noGrp="1"/>
          </p:cNvSpPr>
          <p:nvPr>
            <p:ph type="body" sz="quarter" idx="11"/>
          </p:nvPr>
        </p:nvSpPr>
        <p:spPr>
          <a:xfrm>
            <a:off x="366942" y="2520726"/>
            <a:ext cx="3963817" cy="639366"/>
          </a:xfrm>
          <a:prstGeom prst="rect">
            <a:avLst/>
          </a:prstGeom>
        </p:spPr>
        <p:txBody>
          <a:bodyPr>
            <a:noAutofit/>
          </a:bodyPr>
          <a:lstStyle>
            <a:lvl1pPr marL="0" indent="0">
              <a:lnSpc>
                <a:spcPct val="90000"/>
              </a:lnSpc>
              <a:buNone/>
              <a:defRPr sz="1200"/>
            </a:lvl1pPr>
            <a:lvl2pPr marL="342900" indent="0">
              <a:buNone/>
              <a:defRPr sz="1200"/>
            </a:lvl2pPr>
            <a:lvl3pPr marL="685800" indent="0">
              <a:buNone/>
              <a:defRPr sz="1200"/>
            </a:lvl3pPr>
            <a:lvl4pPr marL="1028700" indent="0">
              <a:buNone/>
              <a:defRPr/>
            </a:lvl4pPr>
            <a:lvl5pPr marL="1371600" indent="0">
              <a:buNone/>
              <a:defRPr/>
            </a:lvl5pPr>
          </a:lstStyle>
          <a:p>
            <a:pPr lvl="0"/>
            <a:r>
              <a:rPr lang="en-US" dirty="0"/>
              <a:t>Click to edit Master text styles</a:t>
            </a:r>
          </a:p>
          <a:p>
            <a:pPr lvl="1"/>
            <a:r>
              <a:rPr lang="en-US" dirty="0"/>
              <a:t>Second level</a:t>
            </a:r>
          </a:p>
          <a:p>
            <a:pPr lvl="2"/>
            <a:r>
              <a:rPr lang="en-US" dirty="0"/>
              <a:t>Third level</a:t>
            </a:r>
          </a:p>
        </p:txBody>
      </p:sp>
      <p:pic>
        <p:nvPicPr>
          <p:cNvPr id="15" name="Picture 14" descr="A close up of a logo&#10;&#10;Description automatically generated">
            <a:extLst>
              <a:ext uri="{FF2B5EF4-FFF2-40B4-BE49-F238E27FC236}">
                <a16:creationId xmlns:a16="http://schemas.microsoft.com/office/drawing/2014/main" id="{FA42B4BB-E4AF-4E77-8720-34E6A0B4EC1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spTree>
    <p:extLst>
      <p:ext uri="{BB962C8B-B14F-4D97-AF65-F5344CB8AC3E}">
        <p14:creationId xmlns:p14="http://schemas.microsoft.com/office/powerpoint/2010/main" val="320322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slide – Red option 4">
    <p:spTree>
      <p:nvGrpSpPr>
        <p:cNvPr id="1" name=""/>
        <p:cNvGrpSpPr/>
        <p:nvPr/>
      </p:nvGrpSpPr>
      <p:grpSpPr>
        <a:xfrm>
          <a:off x="0" y="0"/>
          <a:ext cx="0" cy="0"/>
          <a:chOff x="0" y="0"/>
          <a:chExt cx="0" cy="0"/>
        </a:xfrm>
      </p:grpSpPr>
      <p:sp>
        <p:nvSpPr>
          <p:cNvPr id="7" name="Title 8"/>
          <p:cNvSpPr>
            <a:spLocks noGrp="1"/>
          </p:cNvSpPr>
          <p:nvPr>
            <p:ph type="title"/>
          </p:nvPr>
        </p:nvSpPr>
        <p:spPr>
          <a:xfrm>
            <a:off x="381884" y="1348199"/>
            <a:ext cx="3948874" cy="992229"/>
          </a:xfrm>
          <a:prstGeom prst="rect">
            <a:avLst/>
          </a:prstGeom>
        </p:spPr>
        <p:txBody>
          <a:bodyPr anchor="t"/>
          <a:lstStyle>
            <a:lvl1pPr>
              <a:defRPr sz="2000">
                <a:solidFill>
                  <a:schemeClr val="bg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66942" y="2520726"/>
            <a:ext cx="3963817" cy="639366"/>
          </a:xfrm>
          <a:prstGeom prst="rect">
            <a:avLst/>
          </a:prstGeom>
        </p:spPr>
        <p:txBody>
          <a:bodyPr>
            <a:noAutofit/>
          </a:bodyPr>
          <a:lstStyle>
            <a:lvl1pPr marL="0" indent="0">
              <a:lnSpc>
                <a:spcPct val="90000"/>
              </a:lnSpc>
              <a:buNone/>
              <a:defRPr sz="1200"/>
            </a:lvl1pPr>
            <a:lvl2pPr marL="342900" indent="0">
              <a:buNone/>
              <a:defRPr sz="1200"/>
            </a:lvl2pPr>
            <a:lvl3pPr marL="685800" indent="0">
              <a:buNone/>
              <a:defRPr sz="1200"/>
            </a:lvl3pPr>
            <a:lvl4pPr marL="1028700" indent="0">
              <a:buNone/>
              <a:defRPr/>
            </a:lvl4pPr>
            <a:lvl5pPr marL="1371600" indent="0">
              <a:buNone/>
              <a:defRPr/>
            </a:lvl5pPr>
          </a:lstStyle>
          <a:p>
            <a:pPr lvl="0"/>
            <a:r>
              <a:rPr lang="en-US"/>
              <a:t>Click to edit Master text styles</a:t>
            </a:r>
          </a:p>
          <a:p>
            <a:pPr lvl="1"/>
            <a:r>
              <a:rPr lang="en-US"/>
              <a:t>Second level</a:t>
            </a:r>
          </a:p>
          <a:p>
            <a:pPr lvl="2"/>
            <a:r>
              <a:rPr lang="en-US"/>
              <a:t>Third level</a:t>
            </a:r>
          </a:p>
        </p:txBody>
      </p:sp>
      <p:pic>
        <p:nvPicPr>
          <p:cNvPr id="11" name="Picture 10" descr="A close up of a logo&#10;&#10;Description automatically generated">
            <a:extLst>
              <a:ext uri="{FF2B5EF4-FFF2-40B4-BE49-F238E27FC236}">
                <a16:creationId xmlns:a16="http://schemas.microsoft.com/office/drawing/2014/main" id="{01474F3C-BF30-4838-BE7E-29B6762A03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0" name="Picture 9" descr="A picture containing building, outdoor&#10;&#10;Description automatically generated">
            <a:extLst>
              <a:ext uri="{FF2B5EF4-FFF2-40B4-BE49-F238E27FC236}">
                <a16:creationId xmlns:a16="http://schemas.microsoft.com/office/drawing/2014/main" id="{39EDEF0E-237F-6F49-A871-2C910D1EFA1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72000" y="0"/>
            <a:ext cx="4572000" cy="5156444"/>
          </a:xfrm>
          <a:prstGeom prst="rect">
            <a:avLst/>
          </a:prstGeom>
        </p:spPr>
      </p:pic>
    </p:spTree>
    <p:extLst>
      <p:ext uri="{BB962C8B-B14F-4D97-AF65-F5344CB8AC3E}">
        <p14:creationId xmlns:p14="http://schemas.microsoft.com/office/powerpoint/2010/main" val="31288232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slide – Red option 4">
    <p:spTree>
      <p:nvGrpSpPr>
        <p:cNvPr id="1" name=""/>
        <p:cNvGrpSpPr/>
        <p:nvPr/>
      </p:nvGrpSpPr>
      <p:grpSpPr>
        <a:xfrm>
          <a:off x="0" y="0"/>
          <a:ext cx="0" cy="0"/>
          <a:chOff x="0" y="0"/>
          <a:chExt cx="0" cy="0"/>
        </a:xfrm>
      </p:grpSpPr>
      <p:sp>
        <p:nvSpPr>
          <p:cNvPr id="7" name="Title 8"/>
          <p:cNvSpPr>
            <a:spLocks noGrp="1"/>
          </p:cNvSpPr>
          <p:nvPr>
            <p:ph type="title"/>
          </p:nvPr>
        </p:nvSpPr>
        <p:spPr>
          <a:xfrm>
            <a:off x="381884" y="1348199"/>
            <a:ext cx="3948874" cy="992229"/>
          </a:xfrm>
          <a:prstGeom prst="rect">
            <a:avLst/>
          </a:prstGeom>
        </p:spPr>
        <p:txBody>
          <a:bodyPr anchor="t"/>
          <a:lstStyle>
            <a:lvl1pPr>
              <a:defRPr sz="2000">
                <a:solidFill>
                  <a:schemeClr val="bg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66942" y="2520726"/>
            <a:ext cx="3963817" cy="639366"/>
          </a:xfrm>
          <a:prstGeom prst="rect">
            <a:avLst/>
          </a:prstGeom>
        </p:spPr>
        <p:txBody>
          <a:bodyPr>
            <a:noAutofit/>
          </a:bodyPr>
          <a:lstStyle>
            <a:lvl1pPr marL="0" indent="0">
              <a:lnSpc>
                <a:spcPct val="90000"/>
              </a:lnSpc>
              <a:buNone/>
              <a:defRPr sz="1200"/>
            </a:lvl1pPr>
            <a:lvl2pPr marL="342900" indent="0">
              <a:buNone/>
              <a:defRPr sz="1200"/>
            </a:lvl2pPr>
            <a:lvl3pPr marL="685800" indent="0">
              <a:buNone/>
              <a:defRPr sz="1200"/>
            </a:lvl3pPr>
            <a:lvl4pPr marL="1028700" indent="0">
              <a:buNone/>
              <a:defRPr/>
            </a:lvl4pPr>
            <a:lvl5pPr marL="1371600" indent="0">
              <a:buNone/>
              <a:defRPr/>
            </a:lvl5pPr>
          </a:lstStyle>
          <a:p>
            <a:pPr lvl="0"/>
            <a:r>
              <a:rPr lang="en-US"/>
              <a:t>Click to edit Master text styles</a:t>
            </a:r>
          </a:p>
          <a:p>
            <a:pPr lvl="1"/>
            <a:r>
              <a:rPr lang="en-US"/>
              <a:t>Second level</a:t>
            </a:r>
          </a:p>
          <a:p>
            <a:pPr lvl="2"/>
            <a:r>
              <a:rPr lang="en-US"/>
              <a:t>Third level</a:t>
            </a:r>
          </a:p>
        </p:txBody>
      </p:sp>
      <p:pic>
        <p:nvPicPr>
          <p:cNvPr id="11" name="Picture 10" descr="A close up of a logo&#10;&#10;Description automatically generated">
            <a:extLst>
              <a:ext uri="{FF2B5EF4-FFF2-40B4-BE49-F238E27FC236}">
                <a16:creationId xmlns:a16="http://schemas.microsoft.com/office/drawing/2014/main" id="{01474F3C-BF30-4838-BE7E-29B6762A03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0" name="Picture 9" descr="A picture containing building, outdoor&#10;&#10;Description automatically generated">
            <a:extLst>
              <a:ext uri="{FF2B5EF4-FFF2-40B4-BE49-F238E27FC236}">
                <a16:creationId xmlns:a16="http://schemas.microsoft.com/office/drawing/2014/main" id="{39EDEF0E-237F-6F49-A871-2C910D1EFA16}"/>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72000" y="0"/>
            <a:ext cx="4572000" cy="5156444"/>
          </a:xfrm>
          <a:prstGeom prst="rect">
            <a:avLst/>
          </a:prstGeom>
        </p:spPr>
      </p:pic>
      <p:pic>
        <p:nvPicPr>
          <p:cNvPr id="12" name="Picture 11" descr="A picture containing wooden, indoor, building, floor&#10;&#10;Description automatically generated">
            <a:extLst>
              <a:ext uri="{FF2B5EF4-FFF2-40B4-BE49-F238E27FC236}">
                <a16:creationId xmlns:a16="http://schemas.microsoft.com/office/drawing/2014/main" id="{A5010B32-7C91-414A-9463-50EDA9DDD9CA}"/>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572000" y="0"/>
            <a:ext cx="4575572" cy="5143500"/>
          </a:xfrm>
          <a:prstGeom prst="rect">
            <a:avLst/>
          </a:prstGeom>
        </p:spPr>
      </p:pic>
    </p:spTree>
    <p:extLst>
      <p:ext uri="{BB962C8B-B14F-4D97-AF65-F5344CB8AC3E}">
        <p14:creationId xmlns:p14="http://schemas.microsoft.com/office/powerpoint/2010/main" val="31245975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slide – Red option 4">
    <p:spTree>
      <p:nvGrpSpPr>
        <p:cNvPr id="1" name=""/>
        <p:cNvGrpSpPr/>
        <p:nvPr/>
      </p:nvGrpSpPr>
      <p:grpSpPr>
        <a:xfrm>
          <a:off x="0" y="0"/>
          <a:ext cx="0" cy="0"/>
          <a:chOff x="0" y="0"/>
          <a:chExt cx="0" cy="0"/>
        </a:xfrm>
      </p:grpSpPr>
      <p:sp>
        <p:nvSpPr>
          <p:cNvPr id="7" name="Title 8"/>
          <p:cNvSpPr>
            <a:spLocks noGrp="1"/>
          </p:cNvSpPr>
          <p:nvPr>
            <p:ph type="title"/>
          </p:nvPr>
        </p:nvSpPr>
        <p:spPr>
          <a:xfrm>
            <a:off x="381884" y="1348199"/>
            <a:ext cx="3948874" cy="992229"/>
          </a:xfrm>
          <a:prstGeom prst="rect">
            <a:avLst/>
          </a:prstGeom>
        </p:spPr>
        <p:txBody>
          <a:bodyPr anchor="t"/>
          <a:lstStyle>
            <a:lvl1pPr>
              <a:defRPr sz="2000">
                <a:solidFill>
                  <a:schemeClr val="bg1"/>
                </a:solidFill>
              </a:defRPr>
            </a:lvl1pPr>
          </a:lstStyle>
          <a:p>
            <a:r>
              <a:rPr lang="en-US"/>
              <a:t>Click to edit Master title style</a:t>
            </a:r>
            <a:endParaRPr lang="en-US" dirty="0"/>
          </a:p>
        </p:txBody>
      </p:sp>
      <p:sp>
        <p:nvSpPr>
          <p:cNvPr id="8" name="Text Placeholder 4"/>
          <p:cNvSpPr>
            <a:spLocks noGrp="1"/>
          </p:cNvSpPr>
          <p:nvPr>
            <p:ph type="body" sz="quarter" idx="11"/>
          </p:nvPr>
        </p:nvSpPr>
        <p:spPr>
          <a:xfrm>
            <a:off x="366942" y="2520726"/>
            <a:ext cx="3963817" cy="639366"/>
          </a:xfrm>
          <a:prstGeom prst="rect">
            <a:avLst/>
          </a:prstGeom>
        </p:spPr>
        <p:txBody>
          <a:bodyPr>
            <a:noAutofit/>
          </a:bodyPr>
          <a:lstStyle>
            <a:lvl1pPr marL="0" indent="0">
              <a:lnSpc>
                <a:spcPct val="90000"/>
              </a:lnSpc>
              <a:buNone/>
              <a:defRPr sz="1200"/>
            </a:lvl1pPr>
            <a:lvl2pPr marL="342900" indent="0">
              <a:buNone/>
              <a:defRPr sz="1200"/>
            </a:lvl2pPr>
            <a:lvl3pPr marL="685800" indent="0">
              <a:buNone/>
              <a:defRPr sz="1200"/>
            </a:lvl3pPr>
            <a:lvl4pPr marL="1028700" indent="0">
              <a:buNone/>
              <a:defRPr/>
            </a:lvl4pPr>
            <a:lvl5pPr marL="1371600" indent="0">
              <a:buNone/>
              <a:defRPr/>
            </a:lvl5pPr>
          </a:lstStyle>
          <a:p>
            <a:pPr lvl="0"/>
            <a:r>
              <a:rPr lang="en-US"/>
              <a:t>Click to edit Master text styles</a:t>
            </a:r>
          </a:p>
          <a:p>
            <a:pPr lvl="1"/>
            <a:r>
              <a:rPr lang="en-US"/>
              <a:t>Second level</a:t>
            </a:r>
          </a:p>
          <a:p>
            <a:pPr lvl="2"/>
            <a:r>
              <a:rPr lang="en-US"/>
              <a:t>Third level</a:t>
            </a:r>
          </a:p>
        </p:txBody>
      </p:sp>
      <p:pic>
        <p:nvPicPr>
          <p:cNvPr id="10" name="Picture 9" descr="A close up of a logo&#10;&#10;Description automatically generated">
            <a:extLst>
              <a:ext uri="{FF2B5EF4-FFF2-40B4-BE49-F238E27FC236}">
                <a16:creationId xmlns:a16="http://schemas.microsoft.com/office/drawing/2014/main" id="{B27217AD-F199-408C-87CD-6B9EAF72773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2" name="Picture 11" descr="A close up of a device&#10;&#10;Description automatically generated">
            <a:extLst>
              <a:ext uri="{FF2B5EF4-FFF2-40B4-BE49-F238E27FC236}">
                <a16:creationId xmlns:a16="http://schemas.microsoft.com/office/drawing/2014/main" id="{B96438B9-5925-5042-9335-CD7B46F25CF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453337" y="1"/>
            <a:ext cx="4708429" cy="5143499"/>
          </a:xfrm>
          <a:prstGeom prst="rect">
            <a:avLst/>
          </a:prstGeom>
        </p:spPr>
      </p:pic>
    </p:spTree>
    <p:extLst>
      <p:ext uri="{BB962C8B-B14F-4D97-AF65-F5344CB8AC3E}">
        <p14:creationId xmlns:p14="http://schemas.microsoft.com/office/powerpoint/2010/main" val="10061231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Red option 5 (no image)">
    <p:spTree>
      <p:nvGrpSpPr>
        <p:cNvPr id="1" name=""/>
        <p:cNvGrpSpPr/>
        <p:nvPr/>
      </p:nvGrpSpPr>
      <p:grpSpPr>
        <a:xfrm>
          <a:off x="0" y="0"/>
          <a:ext cx="0" cy="0"/>
          <a:chOff x="0" y="0"/>
          <a:chExt cx="0" cy="0"/>
        </a:xfrm>
      </p:grpSpPr>
      <p:sp>
        <p:nvSpPr>
          <p:cNvPr id="12" name="Title 8"/>
          <p:cNvSpPr>
            <a:spLocks noGrp="1"/>
          </p:cNvSpPr>
          <p:nvPr>
            <p:ph type="title"/>
          </p:nvPr>
        </p:nvSpPr>
        <p:spPr>
          <a:xfrm>
            <a:off x="381884" y="1348199"/>
            <a:ext cx="3948874" cy="992229"/>
          </a:xfrm>
          <a:prstGeom prst="rect">
            <a:avLst/>
          </a:prstGeom>
        </p:spPr>
        <p:txBody>
          <a:bodyPr anchor="t"/>
          <a:lstStyle>
            <a:lvl1pPr>
              <a:defRPr sz="2000">
                <a:solidFill>
                  <a:schemeClr val="bg1"/>
                </a:solidFill>
              </a:defRPr>
            </a:lvl1pPr>
          </a:lstStyle>
          <a:p>
            <a:r>
              <a:rPr lang="en-US"/>
              <a:t>Click to edit Master title style</a:t>
            </a:r>
            <a:endParaRPr lang="en-US" dirty="0"/>
          </a:p>
        </p:txBody>
      </p:sp>
      <p:sp>
        <p:nvSpPr>
          <p:cNvPr id="13" name="Text Placeholder 4"/>
          <p:cNvSpPr>
            <a:spLocks noGrp="1"/>
          </p:cNvSpPr>
          <p:nvPr>
            <p:ph type="body" sz="quarter" idx="11"/>
          </p:nvPr>
        </p:nvSpPr>
        <p:spPr>
          <a:xfrm>
            <a:off x="366942" y="2520726"/>
            <a:ext cx="3963817" cy="639366"/>
          </a:xfrm>
          <a:prstGeom prst="rect">
            <a:avLst/>
          </a:prstGeom>
        </p:spPr>
        <p:txBody>
          <a:bodyPr>
            <a:noAutofit/>
          </a:bodyPr>
          <a:lstStyle>
            <a:lvl1pPr marL="0" indent="0">
              <a:lnSpc>
                <a:spcPct val="90000"/>
              </a:lnSpc>
              <a:buNone/>
              <a:defRPr sz="1200"/>
            </a:lvl1pPr>
            <a:lvl2pPr marL="342900" indent="0">
              <a:buNone/>
              <a:defRPr sz="1200"/>
            </a:lvl2pPr>
            <a:lvl3pPr marL="685800" indent="0">
              <a:buNone/>
              <a:defRPr sz="1200"/>
            </a:lvl3pPr>
            <a:lvl4pPr marL="1028700" indent="0">
              <a:buNone/>
              <a:defRPr/>
            </a:lvl4pPr>
            <a:lvl5pPr marL="1371600" indent="0">
              <a:buNone/>
              <a:defRPr/>
            </a:lvl5pPr>
          </a:lstStyle>
          <a:p>
            <a:pPr lvl="0"/>
            <a:r>
              <a:rPr lang="en-US"/>
              <a:t>Click to edit Master text styles</a:t>
            </a:r>
          </a:p>
          <a:p>
            <a:pPr lvl="1"/>
            <a:r>
              <a:rPr lang="en-US"/>
              <a:t>Second level</a:t>
            </a:r>
          </a:p>
          <a:p>
            <a:pPr lvl="2"/>
            <a:r>
              <a:rPr lang="en-US"/>
              <a:t>Third level</a:t>
            </a:r>
          </a:p>
        </p:txBody>
      </p:sp>
      <p:pic>
        <p:nvPicPr>
          <p:cNvPr id="6" name="Picture 5" descr="A close up of a logo&#10;&#10;Description automatically generated">
            <a:extLst>
              <a:ext uri="{FF2B5EF4-FFF2-40B4-BE49-F238E27FC236}">
                <a16:creationId xmlns:a16="http://schemas.microsoft.com/office/drawing/2014/main" id="{8EA2DDC0-E24B-44C0-A773-C0BEC90B3BA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5" name="Picture 4" descr="A large brick building with many windows&#10;&#10;Description automatically generated">
            <a:extLst>
              <a:ext uri="{FF2B5EF4-FFF2-40B4-BE49-F238E27FC236}">
                <a16:creationId xmlns:a16="http://schemas.microsoft.com/office/drawing/2014/main" id="{D9DB67EB-CF0D-4447-8C77-9CD316FB6FB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l="-91" t="-1"/>
          <a:stretch/>
        </p:blipFill>
        <p:spPr>
          <a:xfrm>
            <a:off x="4567773" y="-1"/>
            <a:ext cx="4576228" cy="5143501"/>
          </a:xfrm>
          <a:prstGeom prst="rect">
            <a:avLst/>
          </a:prstGeom>
        </p:spPr>
      </p:pic>
    </p:spTree>
    <p:extLst>
      <p:ext uri="{BB962C8B-B14F-4D97-AF65-F5344CB8AC3E}">
        <p14:creationId xmlns:p14="http://schemas.microsoft.com/office/powerpoint/2010/main" val="38093510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White option 2">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 name="Title 8"/>
          <p:cNvSpPr>
            <a:spLocks noGrp="1"/>
          </p:cNvSpPr>
          <p:nvPr>
            <p:ph type="title"/>
          </p:nvPr>
        </p:nvSpPr>
        <p:spPr>
          <a:xfrm>
            <a:off x="381884" y="1348199"/>
            <a:ext cx="3948874" cy="992229"/>
          </a:xfrm>
          <a:prstGeom prst="rect">
            <a:avLst/>
          </a:prstGeom>
        </p:spPr>
        <p:txBody>
          <a:bodyPr anchor="t"/>
          <a:lstStyle>
            <a:lvl1pPr>
              <a:defRPr sz="2000">
                <a:solidFill>
                  <a:schemeClr val="accent1"/>
                </a:solidFill>
              </a:defRPr>
            </a:lvl1pPr>
          </a:lstStyle>
          <a:p>
            <a:r>
              <a:rPr lang="en-US"/>
              <a:t>Click to edit Master title style</a:t>
            </a:r>
            <a:endParaRPr lang="en-US" dirty="0"/>
          </a:p>
        </p:txBody>
      </p:sp>
      <p:sp>
        <p:nvSpPr>
          <p:cNvPr id="11" name="Text Placeholder 4"/>
          <p:cNvSpPr>
            <a:spLocks noGrp="1"/>
          </p:cNvSpPr>
          <p:nvPr>
            <p:ph type="body" sz="quarter" idx="11"/>
          </p:nvPr>
        </p:nvSpPr>
        <p:spPr>
          <a:xfrm>
            <a:off x="366942" y="2520726"/>
            <a:ext cx="3963817" cy="639366"/>
          </a:xfrm>
          <a:prstGeom prst="rect">
            <a:avLst/>
          </a:prstGeom>
        </p:spPr>
        <p:txBody>
          <a:bodyPr>
            <a:noAutofit/>
          </a:bodyPr>
          <a:lstStyle>
            <a:lvl1pPr marL="0" indent="0">
              <a:lnSpc>
                <a:spcPct val="90000"/>
              </a:lnSpc>
              <a:buNone/>
              <a:defRPr sz="1200"/>
            </a:lvl1pPr>
            <a:lvl2pPr marL="342900" indent="0">
              <a:buNone/>
              <a:defRPr sz="1200"/>
            </a:lvl2pPr>
            <a:lvl3pPr marL="685800" indent="0">
              <a:buNone/>
              <a:defRPr sz="1200"/>
            </a:lvl3pPr>
            <a:lvl4pPr marL="1028700" indent="0">
              <a:buNone/>
              <a:defRPr/>
            </a:lvl4pPr>
            <a:lvl5pPr marL="1371600" indent="0">
              <a:buNone/>
              <a:defRPr/>
            </a:lvl5pPr>
          </a:lstStyle>
          <a:p>
            <a:pPr lvl="0"/>
            <a:r>
              <a:rPr lang="en-US"/>
              <a:t>Click to edit Master text styles</a:t>
            </a:r>
          </a:p>
          <a:p>
            <a:pPr lvl="1"/>
            <a:r>
              <a:rPr lang="en-US"/>
              <a:t>Second level</a:t>
            </a:r>
          </a:p>
          <a:p>
            <a:pPr lvl="2"/>
            <a:r>
              <a:rPr lang="en-US"/>
              <a:t>Third level</a:t>
            </a:r>
          </a:p>
        </p:txBody>
      </p:sp>
      <p:pic>
        <p:nvPicPr>
          <p:cNvPr id="8" name="Picture 7" descr="A close up of a logo&#10;&#10;Description automatically generated">
            <a:extLst>
              <a:ext uri="{FF2B5EF4-FFF2-40B4-BE49-F238E27FC236}">
                <a16:creationId xmlns:a16="http://schemas.microsoft.com/office/drawing/2014/main" id="{401895F3-6600-4703-81D0-F9299C9F68D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9" name="Picture 8" descr="An old stone building&#10;&#10;Description automatically generated">
            <a:extLst>
              <a:ext uri="{FF2B5EF4-FFF2-40B4-BE49-F238E27FC236}">
                <a16:creationId xmlns:a16="http://schemas.microsoft.com/office/drawing/2014/main" id="{D6DC994B-465B-994A-9B9B-E5E79BD746A0}"/>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t="-4194" r="-2755" b="-1"/>
          <a:stretch/>
        </p:blipFill>
        <p:spPr>
          <a:xfrm rot="16200000">
            <a:off x="4271322" y="417658"/>
            <a:ext cx="4636786" cy="4181477"/>
          </a:xfrm>
          <a:prstGeom prst="rect">
            <a:avLst/>
          </a:prstGeom>
        </p:spPr>
      </p:pic>
    </p:spTree>
    <p:extLst>
      <p:ext uri="{BB962C8B-B14F-4D97-AF65-F5344CB8AC3E}">
        <p14:creationId xmlns:p14="http://schemas.microsoft.com/office/powerpoint/2010/main" val="329643124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White option 3">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 name="Title 8"/>
          <p:cNvSpPr>
            <a:spLocks noGrp="1"/>
          </p:cNvSpPr>
          <p:nvPr>
            <p:ph type="title"/>
          </p:nvPr>
        </p:nvSpPr>
        <p:spPr>
          <a:xfrm>
            <a:off x="381884" y="1348199"/>
            <a:ext cx="3948874" cy="992229"/>
          </a:xfrm>
          <a:prstGeom prst="rect">
            <a:avLst/>
          </a:prstGeom>
        </p:spPr>
        <p:txBody>
          <a:bodyPr anchor="t"/>
          <a:lstStyle>
            <a:lvl1pPr>
              <a:defRPr sz="2000">
                <a:solidFill>
                  <a:schemeClr val="accent1"/>
                </a:solidFill>
              </a:defRPr>
            </a:lvl1pPr>
          </a:lstStyle>
          <a:p>
            <a:r>
              <a:rPr lang="en-US"/>
              <a:t>Click to edit Master title style</a:t>
            </a:r>
            <a:endParaRPr lang="en-US" dirty="0"/>
          </a:p>
        </p:txBody>
      </p:sp>
      <p:sp>
        <p:nvSpPr>
          <p:cNvPr id="11" name="Text Placeholder 4"/>
          <p:cNvSpPr>
            <a:spLocks noGrp="1"/>
          </p:cNvSpPr>
          <p:nvPr>
            <p:ph type="body" sz="quarter" idx="11"/>
          </p:nvPr>
        </p:nvSpPr>
        <p:spPr>
          <a:xfrm>
            <a:off x="366942" y="2520726"/>
            <a:ext cx="3963817" cy="639366"/>
          </a:xfrm>
          <a:prstGeom prst="rect">
            <a:avLst/>
          </a:prstGeom>
        </p:spPr>
        <p:txBody>
          <a:bodyPr>
            <a:noAutofit/>
          </a:bodyPr>
          <a:lstStyle>
            <a:lvl1pPr marL="0" indent="0">
              <a:lnSpc>
                <a:spcPct val="90000"/>
              </a:lnSpc>
              <a:buNone/>
              <a:defRPr sz="1200"/>
            </a:lvl1pPr>
            <a:lvl2pPr marL="342900" indent="0">
              <a:buNone/>
              <a:defRPr sz="1200"/>
            </a:lvl2pPr>
            <a:lvl3pPr marL="685800" indent="0">
              <a:buNone/>
              <a:defRPr sz="1200"/>
            </a:lvl3pPr>
            <a:lvl4pPr marL="1028700" indent="0">
              <a:buNone/>
              <a:defRPr/>
            </a:lvl4pPr>
            <a:lvl5pPr marL="1371600" indent="0">
              <a:buNone/>
              <a:defRPr/>
            </a:lvl5pPr>
          </a:lstStyle>
          <a:p>
            <a:pPr lvl="0"/>
            <a:r>
              <a:rPr lang="en-US"/>
              <a:t>Click to edit Master text styles</a:t>
            </a:r>
          </a:p>
          <a:p>
            <a:pPr lvl="1"/>
            <a:r>
              <a:rPr lang="en-US"/>
              <a:t>Second level</a:t>
            </a:r>
          </a:p>
          <a:p>
            <a:pPr lvl="2"/>
            <a:r>
              <a:rPr lang="en-US"/>
              <a:t>Third level</a:t>
            </a:r>
          </a:p>
        </p:txBody>
      </p:sp>
      <p:pic>
        <p:nvPicPr>
          <p:cNvPr id="8" name="Picture 7" descr="A close up of a logo&#10;&#10;Description automatically generated">
            <a:extLst>
              <a:ext uri="{FF2B5EF4-FFF2-40B4-BE49-F238E27FC236}">
                <a16:creationId xmlns:a16="http://schemas.microsoft.com/office/drawing/2014/main" id="{E53D6B9D-DA9F-4DBB-A832-ADED78BEACF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9" name="Picture 8" descr="A picture containing building, indoor, wall&#10;&#10;Description automatically generated">
            <a:extLst>
              <a:ext uri="{FF2B5EF4-FFF2-40B4-BE49-F238E27FC236}">
                <a16:creationId xmlns:a16="http://schemas.microsoft.com/office/drawing/2014/main" id="{27B1F5B5-4B41-1F49-88EB-D146DE7759A4}"/>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645025" y="314325"/>
            <a:ext cx="4035426" cy="4512469"/>
          </a:xfrm>
          <a:prstGeom prst="rect">
            <a:avLst/>
          </a:prstGeom>
        </p:spPr>
      </p:pic>
    </p:spTree>
    <p:extLst>
      <p:ext uri="{BB962C8B-B14F-4D97-AF65-F5344CB8AC3E}">
        <p14:creationId xmlns:p14="http://schemas.microsoft.com/office/powerpoint/2010/main" val="11116389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White option 4">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 name="Title 8"/>
          <p:cNvSpPr>
            <a:spLocks noGrp="1"/>
          </p:cNvSpPr>
          <p:nvPr>
            <p:ph type="title"/>
          </p:nvPr>
        </p:nvSpPr>
        <p:spPr>
          <a:xfrm>
            <a:off x="381884" y="1348199"/>
            <a:ext cx="3948874" cy="992229"/>
          </a:xfrm>
          <a:prstGeom prst="rect">
            <a:avLst/>
          </a:prstGeom>
        </p:spPr>
        <p:txBody>
          <a:bodyPr anchor="t"/>
          <a:lstStyle>
            <a:lvl1pPr>
              <a:defRPr sz="2000">
                <a:solidFill>
                  <a:schemeClr val="accent1"/>
                </a:solidFill>
              </a:defRPr>
            </a:lvl1pPr>
          </a:lstStyle>
          <a:p>
            <a:r>
              <a:rPr lang="en-US"/>
              <a:t>Click to edit Master title style</a:t>
            </a:r>
            <a:endParaRPr lang="en-US" dirty="0"/>
          </a:p>
        </p:txBody>
      </p:sp>
      <p:sp>
        <p:nvSpPr>
          <p:cNvPr id="11" name="Text Placeholder 4"/>
          <p:cNvSpPr>
            <a:spLocks noGrp="1"/>
          </p:cNvSpPr>
          <p:nvPr>
            <p:ph type="body" sz="quarter" idx="11"/>
          </p:nvPr>
        </p:nvSpPr>
        <p:spPr>
          <a:xfrm>
            <a:off x="366942" y="2520726"/>
            <a:ext cx="3963817" cy="639366"/>
          </a:xfrm>
          <a:prstGeom prst="rect">
            <a:avLst/>
          </a:prstGeom>
        </p:spPr>
        <p:txBody>
          <a:bodyPr>
            <a:noAutofit/>
          </a:bodyPr>
          <a:lstStyle>
            <a:lvl1pPr marL="0" indent="0">
              <a:lnSpc>
                <a:spcPct val="90000"/>
              </a:lnSpc>
              <a:buNone/>
              <a:defRPr sz="1200"/>
            </a:lvl1pPr>
            <a:lvl2pPr marL="342900" indent="0">
              <a:buNone/>
              <a:defRPr sz="1200"/>
            </a:lvl2pPr>
            <a:lvl3pPr marL="685800" indent="0">
              <a:buNone/>
              <a:defRPr sz="1200"/>
            </a:lvl3pPr>
            <a:lvl4pPr marL="1028700" indent="0">
              <a:buNone/>
              <a:defRPr/>
            </a:lvl4pPr>
            <a:lvl5pPr marL="1371600" indent="0">
              <a:buNone/>
              <a:defRPr/>
            </a:lvl5pPr>
          </a:lstStyle>
          <a:p>
            <a:pPr lvl="0"/>
            <a:r>
              <a:rPr lang="en-US"/>
              <a:t>Click to edit Master text styles</a:t>
            </a:r>
          </a:p>
          <a:p>
            <a:pPr lvl="1"/>
            <a:r>
              <a:rPr lang="en-US"/>
              <a:t>Second level</a:t>
            </a:r>
          </a:p>
          <a:p>
            <a:pPr lvl="2"/>
            <a:r>
              <a:rPr lang="en-US"/>
              <a:t>Third level</a:t>
            </a:r>
          </a:p>
        </p:txBody>
      </p:sp>
      <p:pic>
        <p:nvPicPr>
          <p:cNvPr id="8" name="Picture 7" descr="A close up of a logo&#10;&#10;Description automatically generated">
            <a:extLst>
              <a:ext uri="{FF2B5EF4-FFF2-40B4-BE49-F238E27FC236}">
                <a16:creationId xmlns:a16="http://schemas.microsoft.com/office/drawing/2014/main" id="{A9AC8E03-D9CF-4419-A394-1206FE31243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7" name="Picture 6" descr="A person standing in front of a building&#10;&#10;Description automatically generated">
            <a:extLst>
              <a:ext uri="{FF2B5EF4-FFF2-40B4-BE49-F238E27FC236}">
                <a16:creationId xmlns:a16="http://schemas.microsoft.com/office/drawing/2014/main" id="{41A14488-47A9-A945-B125-A2DF5ABC69A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645025" y="314325"/>
            <a:ext cx="4035426" cy="4512469"/>
          </a:xfrm>
          <a:prstGeom prst="rect">
            <a:avLst/>
          </a:prstGeom>
        </p:spPr>
      </p:pic>
    </p:spTree>
    <p:extLst>
      <p:ext uri="{BB962C8B-B14F-4D97-AF65-F5344CB8AC3E}">
        <p14:creationId xmlns:p14="http://schemas.microsoft.com/office/powerpoint/2010/main" val="18276781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White option 5 (no image)">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 name="Title 8"/>
          <p:cNvSpPr>
            <a:spLocks noGrp="1"/>
          </p:cNvSpPr>
          <p:nvPr>
            <p:ph type="title"/>
          </p:nvPr>
        </p:nvSpPr>
        <p:spPr>
          <a:xfrm>
            <a:off x="381884" y="1348199"/>
            <a:ext cx="3948874" cy="992229"/>
          </a:xfrm>
          <a:prstGeom prst="rect">
            <a:avLst/>
          </a:prstGeom>
        </p:spPr>
        <p:txBody>
          <a:bodyPr anchor="t"/>
          <a:lstStyle>
            <a:lvl1pPr>
              <a:defRPr sz="2000">
                <a:solidFill>
                  <a:schemeClr val="accent1"/>
                </a:solidFill>
              </a:defRPr>
            </a:lvl1pPr>
          </a:lstStyle>
          <a:p>
            <a:r>
              <a:rPr lang="en-US"/>
              <a:t>Click to edit Master title style</a:t>
            </a:r>
            <a:endParaRPr lang="en-US" dirty="0"/>
          </a:p>
        </p:txBody>
      </p:sp>
      <p:sp>
        <p:nvSpPr>
          <p:cNvPr id="11" name="Text Placeholder 4"/>
          <p:cNvSpPr>
            <a:spLocks noGrp="1"/>
          </p:cNvSpPr>
          <p:nvPr>
            <p:ph type="body" sz="quarter" idx="11"/>
          </p:nvPr>
        </p:nvSpPr>
        <p:spPr>
          <a:xfrm>
            <a:off x="366942" y="2520726"/>
            <a:ext cx="3963817" cy="639366"/>
          </a:xfrm>
          <a:prstGeom prst="rect">
            <a:avLst/>
          </a:prstGeom>
        </p:spPr>
        <p:txBody>
          <a:bodyPr>
            <a:noAutofit/>
          </a:bodyPr>
          <a:lstStyle>
            <a:lvl1pPr marL="0" indent="0">
              <a:lnSpc>
                <a:spcPct val="90000"/>
              </a:lnSpc>
              <a:buNone/>
              <a:defRPr sz="1200"/>
            </a:lvl1pPr>
            <a:lvl2pPr marL="342900" indent="0">
              <a:buNone/>
              <a:defRPr sz="1200"/>
            </a:lvl2pPr>
            <a:lvl3pPr marL="685800" indent="0">
              <a:buNone/>
              <a:defRPr sz="1200"/>
            </a:lvl3pPr>
            <a:lvl4pPr marL="1028700" indent="0">
              <a:buNone/>
              <a:defRPr/>
            </a:lvl4pPr>
            <a:lvl5pPr marL="1371600" indent="0">
              <a:buNone/>
              <a:defRPr/>
            </a:lvl5pPr>
          </a:lstStyle>
          <a:p>
            <a:pPr lvl="0"/>
            <a:r>
              <a:rPr lang="en-US"/>
              <a:t>Click to edit Master text styles</a:t>
            </a:r>
          </a:p>
          <a:p>
            <a:pPr lvl="1"/>
            <a:r>
              <a:rPr lang="en-US"/>
              <a:t>Second level</a:t>
            </a:r>
          </a:p>
          <a:p>
            <a:pPr lvl="2"/>
            <a:r>
              <a:rPr lang="en-US"/>
              <a:t>Third level</a:t>
            </a:r>
          </a:p>
        </p:txBody>
      </p:sp>
      <p:pic>
        <p:nvPicPr>
          <p:cNvPr id="7" name="Picture 6" descr="A close up of a logo&#10;&#10;Description automatically generated">
            <a:extLst>
              <a:ext uri="{FF2B5EF4-FFF2-40B4-BE49-F238E27FC236}">
                <a16:creationId xmlns:a16="http://schemas.microsoft.com/office/drawing/2014/main" id="{396E9556-837F-4DA9-91CD-BD19A69947B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6" name="Picture 5" descr="A sign on the side of a building&#10;&#10;Description automatically generated">
            <a:extLst>
              <a:ext uri="{FF2B5EF4-FFF2-40B4-BE49-F238E27FC236}">
                <a16:creationId xmlns:a16="http://schemas.microsoft.com/office/drawing/2014/main" id="{5930A8DD-DC0F-AD49-94A8-52E7C1C378B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645023" y="314325"/>
            <a:ext cx="4035427" cy="4512469"/>
          </a:xfrm>
          <a:prstGeom prst="rect">
            <a:avLst/>
          </a:prstGeom>
        </p:spPr>
      </p:pic>
    </p:spTree>
    <p:extLst>
      <p:ext uri="{BB962C8B-B14F-4D97-AF65-F5344CB8AC3E}">
        <p14:creationId xmlns:p14="http://schemas.microsoft.com/office/powerpoint/2010/main" val="17052979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itle slide – White option 5 (no image)">
    <p:spTree>
      <p:nvGrpSpPr>
        <p:cNvPr id="1" name=""/>
        <p:cNvGrpSpPr/>
        <p:nvPr/>
      </p:nvGrpSpPr>
      <p:grpSpPr>
        <a:xfrm>
          <a:off x="0" y="0"/>
          <a:ext cx="0" cy="0"/>
          <a:chOff x="0" y="0"/>
          <a:chExt cx="0" cy="0"/>
        </a:xfrm>
      </p:grpSpPr>
      <p:sp>
        <p:nvSpPr>
          <p:cNvPr id="5" name="Rectangle 4"/>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0" name="Title 8"/>
          <p:cNvSpPr>
            <a:spLocks noGrp="1"/>
          </p:cNvSpPr>
          <p:nvPr>
            <p:ph type="title"/>
          </p:nvPr>
        </p:nvSpPr>
        <p:spPr>
          <a:xfrm>
            <a:off x="381884" y="1348199"/>
            <a:ext cx="3948874" cy="992229"/>
          </a:xfrm>
          <a:prstGeom prst="rect">
            <a:avLst/>
          </a:prstGeom>
        </p:spPr>
        <p:txBody>
          <a:bodyPr anchor="t"/>
          <a:lstStyle>
            <a:lvl1pPr>
              <a:defRPr sz="2000">
                <a:solidFill>
                  <a:schemeClr val="accent1"/>
                </a:solidFill>
              </a:defRPr>
            </a:lvl1pPr>
          </a:lstStyle>
          <a:p>
            <a:r>
              <a:rPr lang="en-US"/>
              <a:t>Click to edit Master title style</a:t>
            </a:r>
            <a:endParaRPr lang="en-US" dirty="0"/>
          </a:p>
        </p:txBody>
      </p:sp>
      <p:sp>
        <p:nvSpPr>
          <p:cNvPr id="11" name="Text Placeholder 4"/>
          <p:cNvSpPr>
            <a:spLocks noGrp="1"/>
          </p:cNvSpPr>
          <p:nvPr>
            <p:ph type="body" sz="quarter" idx="11"/>
          </p:nvPr>
        </p:nvSpPr>
        <p:spPr>
          <a:xfrm>
            <a:off x="366942" y="2520726"/>
            <a:ext cx="3963817" cy="639366"/>
          </a:xfrm>
          <a:prstGeom prst="rect">
            <a:avLst/>
          </a:prstGeom>
        </p:spPr>
        <p:txBody>
          <a:bodyPr>
            <a:noAutofit/>
          </a:bodyPr>
          <a:lstStyle>
            <a:lvl1pPr marL="0" indent="0">
              <a:lnSpc>
                <a:spcPct val="90000"/>
              </a:lnSpc>
              <a:buNone/>
              <a:defRPr sz="1200"/>
            </a:lvl1pPr>
            <a:lvl2pPr marL="342900" indent="0">
              <a:buNone/>
              <a:defRPr sz="1200"/>
            </a:lvl2pPr>
            <a:lvl3pPr marL="685800" indent="0">
              <a:buNone/>
              <a:defRPr sz="1200"/>
            </a:lvl3pPr>
            <a:lvl4pPr marL="1028700" indent="0">
              <a:buNone/>
              <a:defRPr/>
            </a:lvl4pPr>
            <a:lvl5pPr marL="1371600" indent="0">
              <a:buNone/>
              <a:defRPr/>
            </a:lvl5pPr>
          </a:lstStyle>
          <a:p>
            <a:pPr lvl="0"/>
            <a:r>
              <a:rPr lang="en-US"/>
              <a:t>Click to edit Master text styles</a:t>
            </a:r>
          </a:p>
          <a:p>
            <a:pPr lvl="1"/>
            <a:r>
              <a:rPr lang="en-US"/>
              <a:t>Second level</a:t>
            </a:r>
          </a:p>
          <a:p>
            <a:pPr lvl="2"/>
            <a:r>
              <a:rPr lang="en-US"/>
              <a:t>Third level</a:t>
            </a:r>
          </a:p>
        </p:txBody>
      </p:sp>
      <p:pic>
        <p:nvPicPr>
          <p:cNvPr id="7" name="Picture 6" descr="A close up of a logo&#10;&#10;Description automatically generated">
            <a:extLst>
              <a:ext uri="{FF2B5EF4-FFF2-40B4-BE49-F238E27FC236}">
                <a16:creationId xmlns:a16="http://schemas.microsoft.com/office/drawing/2014/main" id="{396E9556-837F-4DA9-91CD-BD19A69947B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9" name="Picture 8" descr="A picture containing indoor, cabinet, wall&#10;&#10;Description automatically generated">
            <a:extLst>
              <a:ext uri="{FF2B5EF4-FFF2-40B4-BE49-F238E27FC236}">
                <a16:creationId xmlns:a16="http://schemas.microsoft.com/office/drawing/2014/main" id="{89702472-5231-D549-9CEF-FFE6B3F4016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645023" y="314326"/>
            <a:ext cx="4035427" cy="4512468"/>
          </a:xfrm>
          <a:prstGeom prst="rect">
            <a:avLst/>
          </a:prstGeom>
        </p:spPr>
      </p:pic>
    </p:spTree>
    <p:extLst>
      <p:ext uri="{BB962C8B-B14F-4D97-AF65-F5344CB8AC3E}">
        <p14:creationId xmlns:p14="http://schemas.microsoft.com/office/powerpoint/2010/main" val="18553014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White option 1 (add own image)">
    <p:spTree>
      <p:nvGrpSpPr>
        <p:cNvPr id="1" name=""/>
        <p:cNvGrpSpPr/>
        <p:nvPr/>
      </p:nvGrpSpPr>
      <p:grpSpPr>
        <a:xfrm>
          <a:off x="0" y="0"/>
          <a:ext cx="0" cy="0"/>
          <a:chOff x="0" y="0"/>
          <a:chExt cx="0" cy="0"/>
        </a:xfrm>
      </p:grpSpPr>
      <p:sp>
        <p:nvSpPr>
          <p:cNvPr id="6" name="Rectangle 5"/>
          <p:cNvSpPr/>
          <p:nvPr/>
        </p:nvSpPr>
        <p:spPr>
          <a:xfrm>
            <a:off x="0" y="0"/>
            <a:ext cx="9144000" cy="51435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14" name="Picture Placeholder 13"/>
          <p:cNvSpPr>
            <a:spLocks noGrp="1"/>
          </p:cNvSpPr>
          <p:nvPr>
            <p:ph type="pic" sz="quarter" idx="12"/>
          </p:nvPr>
        </p:nvSpPr>
        <p:spPr>
          <a:xfrm>
            <a:off x="4587876" y="313766"/>
            <a:ext cx="4150358" cy="4513166"/>
          </a:xfrm>
          <a:prstGeom prst="rect">
            <a:avLst/>
          </a:prstGeom>
          <a:solidFill>
            <a:schemeClr val="bg1">
              <a:lumMod val="85000"/>
            </a:schemeClr>
          </a:solidFill>
          <a:ln>
            <a:noFill/>
          </a:ln>
        </p:spPr>
        <p:txBody>
          <a:bodyPr anchor="ctr" anchorCtr="0"/>
          <a:lstStyle>
            <a:lvl1pPr marL="0" indent="0" algn="ctr">
              <a:buNone/>
              <a:defRPr/>
            </a:lvl1pPr>
          </a:lstStyle>
          <a:p>
            <a:pPr lvl="0"/>
            <a:r>
              <a:rPr lang="en-US" noProof="0"/>
              <a:t>Click icon to add picture</a:t>
            </a:r>
            <a:endParaRPr lang="en-US" noProof="0" dirty="0"/>
          </a:p>
        </p:txBody>
      </p:sp>
      <p:sp>
        <p:nvSpPr>
          <p:cNvPr id="8" name="Title 8"/>
          <p:cNvSpPr>
            <a:spLocks noGrp="1"/>
          </p:cNvSpPr>
          <p:nvPr>
            <p:ph type="title"/>
          </p:nvPr>
        </p:nvSpPr>
        <p:spPr>
          <a:xfrm>
            <a:off x="381884" y="1348199"/>
            <a:ext cx="3948874" cy="992229"/>
          </a:xfrm>
          <a:prstGeom prst="rect">
            <a:avLst/>
          </a:prstGeom>
        </p:spPr>
        <p:txBody>
          <a:bodyPr anchor="t"/>
          <a:lstStyle>
            <a:lvl1pPr>
              <a:defRPr sz="2000">
                <a:solidFill>
                  <a:schemeClr val="accent1"/>
                </a:solidFill>
              </a:defRPr>
            </a:lvl1pPr>
          </a:lstStyle>
          <a:p>
            <a:r>
              <a:rPr lang="en-US"/>
              <a:t>Click to edit Master title style</a:t>
            </a:r>
            <a:endParaRPr lang="en-US" dirty="0"/>
          </a:p>
        </p:txBody>
      </p:sp>
      <p:sp>
        <p:nvSpPr>
          <p:cNvPr id="9" name="Text Placeholder 4"/>
          <p:cNvSpPr>
            <a:spLocks noGrp="1"/>
          </p:cNvSpPr>
          <p:nvPr>
            <p:ph type="body" sz="quarter" idx="11"/>
          </p:nvPr>
        </p:nvSpPr>
        <p:spPr>
          <a:xfrm>
            <a:off x="366942" y="2520726"/>
            <a:ext cx="3963817" cy="639366"/>
          </a:xfrm>
          <a:prstGeom prst="rect">
            <a:avLst/>
          </a:prstGeom>
        </p:spPr>
        <p:txBody>
          <a:bodyPr>
            <a:noAutofit/>
          </a:bodyPr>
          <a:lstStyle>
            <a:lvl1pPr marL="0" indent="0">
              <a:lnSpc>
                <a:spcPct val="90000"/>
              </a:lnSpc>
              <a:buNone/>
              <a:defRPr sz="1200"/>
            </a:lvl1pPr>
            <a:lvl2pPr marL="342900" indent="0">
              <a:buNone/>
              <a:defRPr sz="1200"/>
            </a:lvl2pPr>
            <a:lvl3pPr marL="685800" indent="0">
              <a:buNone/>
              <a:defRPr sz="1200"/>
            </a:lvl3pPr>
            <a:lvl4pPr marL="1028700" indent="0">
              <a:buNone/>
              <a:defRPr/>
            </a:lvl4pPr>
            <a:lvl5pPr marL="1371600" indent="0">
              <a:buNone/>
              <a:defRPr/>
            </a:lvl5pPr>
          </a:lstStyle>
          <a:p>
            <a:pPr lvl="0"/>
            <a:r>
              <a:rPr lang="en-US"/>
              <a:t>Click to edit Master text styles</a:t>
            </a:r>
          </a:p>
          <a:p>
            <a:pPr lvl="1"/>
            <a:r>
              <a:rPr lang="en-US"/>
              <a:t>Second level</a:t>
            </a:r>
          </a:p>
          <a:p>
            <a:pPr lvl="2"/>
            <a:r>
              <a:rPr lang="en-US"/>
              <a:t>Third level</a:t>
            </a:r>
          </a:p>
        </p:txBody>
      </p:sp>
      <p:pic>
        <p:nvPicPr>
          <p:cNvPr id="10" name="Picture 9" descr="A close up of a logo&#10;&#10;Description automatically generated">
            <a:extLst>
              <a:ext uri="{FF2B5EF4-FFF2-40B4-BE49-F238E27FC236}">
                <a16:creationId xmlns:a16="http://schemas.microsoft.com/office/drawing/2014/main" id="{84F9BD62-11D8-462A-B64E-C30BAC85B36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spTree>
    <p:extLst>
      <p:ext uri="{BB962C8B-B14F-4D97-AF65-F5344CB8AC3E}">
        <p14:creationId xmlns:p14="http://schemas.microsoft.com/office/powerpoint/2010/main" val="535102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Red option 2">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6464A0A-2E52-4325-8E9A-4FE513E8B588}"/>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8" name="Title 8"/>
          <p:cNvSpPr>
            <a:spLocks noGrp="1"/>
          </p:cNvSpPr>
          <p:nvPr>
            <p:ph type="title"/>
          </p:nvPr>
        </p:nvSpPr>
        <p:spPr>
          <a:xfrm>
            <a:off x="381884" y="1348199"/>
            <a:ext cx="3948874" cy="992229"/>
          </a:xfrm>
          <a:prstGeom prst="rect">
            <a:avLst/>
          </a:prstGeom>
        </p:spPr>
        <p:txBody>
          <a:bodyPr anchor="t"/>
          <a:lstStyle>
            <a:lvl1pPr>
              <a:defRPr sz="2000">
                <a:solidFill>
                  <a:schemeClr val="bg1"/>
                </a:solidFill>
              </a:defRPr>
            </a:lvl1pPr>
          </a:lstStyle>
          <a:p>
            <a:r>
              <a:rPr lang="en-US" dirty="0"/>
              <a:t>Click to edit Master title style</a:t>
            </a:r>
          </a:p>
        </p:txBody>
      </p:sp>
      <p:sp>
        <p:nvSpPr>
          <p:cNvPr id="10" name="Text Placeholder 4"/>
          <p:cNvSpPr>
            <a:spLocks noGrp="1"/>
          </p:cNvSpPr>
          <p:nvPr>
            <p:ph type="body" sz="quarter" idx="11"/>
          </p:nvPr>
        </p:nvSpPr>
        <p:spPr>
          <a:xfrm>
            <a:off x="366942" y="2520726"/>
            <a:ext cx="3963817" cy="639366"/>
          </a:xfrm>
          <a:prstGeom prst="rect">
            <a:avLst/>
          </a:prstGeom>
        </p:spPr>
        <p:txBody>
          <a:bodyPr>
            <a:noAutofit/>
          </a:bodyPr>
          <a:lstStyle>
            <a:lvl1pPr marL="0" indent="0">
              <a:lnSpc>
                <a:spcPct val="90000"/>
              </a:lnSpc>
              <a:buNone/>
              <a:defRPr sz="1200"/>
            </a:lvl1pPr>
            <a:lvl2pPr marL="342900" indent="0">
              <a:buNone/>
              <a:defRPr sz="1200"/>
            </a:lvl2pPr>
            <a:lvl3pPr marL="685800" indent="0">
              <a:buNone/>
              <a:defRPr sz="1200"/>
            </a:lvl3pPr>
            <a:lvl4pPr marL="1028700" indent="0">
              <a:buNone/>
              <a:defRPr/>
            </a:lvl4pPr>
            <a:lvl5pPr marL="1371600" indent="0">
              <a:buNone/>
              <a:defRPr/>
            </a:lvl5pPr>
          </a:lstStyle>
          <a:p>
            <a:pPr lvl="0"/>
            <a:r>
              <a:rPr lang="en-US"/>
              <a:t>Click to edit Master text styles</a:t>
            </a:r>
          </a:p>
          <a:p>
            <a:pPr lvl="1"/>
            <a:r>
              <a:rPr lang="en-US"/>
              <a:t>Second level</a:t>
            </a:r>
          </a:p>
          <a:p>
            <a:pPr lvl="2"/>
            <a:r>
              <a:rPr lang="en-US"/>
              <a:t>Third level</a:t>
            </a:r>
          </a:p>
        </p:txBody>
      </p:sp>
      <p:pic>
        <p:nvPicPr>
          <p:cNvPr id="14" name="Picture 13" descr="A close up of a logo&#10;&#10;Description automatically generated">
            <a:extLst>
              <a:ext uri="{FF2B5EF4-FFF2-40B4-BE49-F238E27FC236}">
                <a16:creationId xmlns:a16="http://schemas.microsoft.com/office/drawing/2014/main" id="{B1AC6F61-871E-4989-A8F8-D6803736596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1" name="Picture 10" descr="A view of a city street&#10;&#10;Description automatically generated">
            <a:extLst>
              <a:ext uri="{FF2B5EF4-FFF2-40B4-BE49-F238E27FC236}">
                <a16:creationId xmlns:a16="http://schemas.microsoft.com/office/drawing/2014/main" id="{2B220021-3B22-7E45-9076-398C1519C99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87877" y="0"/>
            <a:ext cx="4576226" cy="5143500"/>
          </a:xfrm>
          <a:prstGeom prst="rect">
            <a:avLst/>
          </a:prstGeom>
        </p:spPr>
      </p:pic>
    </p:spTree>
    <p:extLst>
      <p:ext uri="{BB962C8B-B14F-4D97-AF65-F5344CB8AC3E}">
        <p14:creationId xmlns:p14="http://schemas.microsoft.com/office/powerpoint/2010/main" val="26573329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3605-FFBB-DF40-9F65-A763316E8C46}"/>
              </a:ext>
            </a:extLst>
          </p:cNvPr>
          <p:cNvSpPr>
            <a:spLocks noGrp="1"/>
          </p:cNvSpPr>
          <p:nvPr>
            <p:ph type="title"/>
          </p:nvPr>
        </p:nvSpPr>
        <p:spPr>
          <a:xfrm>
            <a:off x="358775" y="376238"/>
            <a:ext cx="8426450" cy="485387"/>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E38F0D4-8996-1340-9692-21C5B4DC5D31}"/>
              </a:ext>
            </a:extLst>
          </p:cNvPr>
          <p:cNvSpPr>
            <a:spLocks noGrp="1"/>
          </p:cNvSpPr>
          <p:nvPr>
            <p:ph idx="1"/>
          </p:nvPr>
        </p:nvSpPr>
        <p:spPr>
          <a:xfrm>
            <a:off x="358774" y="1019176"/>
            <a:ext cx="8426449" cy="3575447"/>
          </a:xfrm>
        </p:spPr>
        <p:txBody>
          <a:bodyPr>
            <a:noAutofit/>
          </a:bodyPr>
          <a:lstStyle>
            <a:lvl1pPr>
              <a:defRPr sz="2400" b="0"/>
            </a:lvl1pPr>
          </a:lstStyle>
          <a:p>
            <a:pPr fontAlgn="auto">
              <a:spcAft>
                <a:spcPts val="0"/>
              </a:spcAft>
              <a:defRPr/>
            </a:pPr>
            <a:r>
              <a:rPr lang="en-US" b="1" dirty="0">
                <a:ea typeface="+mn-ea"/>
              </a:rPr>
              <a:t>Sub-heading bold… 24pt</a:t>
            </a:r>
          </a:p>
          <a:p>
            <a:pPr fontAlgn="auto">
              <a:spcAft>
                <a:spcPts val="450"/>
              </a:spcAft>
              <a:defRPr/>
            </a:pPr>
            <a:r>
              <a:rPr lang="en-US" dirty="0">
                <a:solidFill>
                  <a:prstClr val="black"/>
                </a:solidFill>
                <a:ea typeface="+mn-ea"/>
              </a:rPr>
              <a:t>Body copy… 24pt</a:t>
            </a:r>
          </a:p>
          <a:p>
            <a:pPr fontAlgn="auto">
              <a:spcAft>
                <a:spcPts val="450"/>
              </a:spcAft>
              <a:buFont typeface="Lucida Grande"/>
              <a:buChar char="–"/>
              <a:defRPr/>
            </a:pPr>
            <a:r>
              <a:rPr lang="en-US" dirty="0">
                <a:solidFill>
                  <a:prstClr val="black"/>
                </a:solidFill>
                <a:ea typeface="+mn-ea"/>
              </a:rPr>
              <a:t>Bullet point… 24pt</a:t>
            </a:r>
          </a:p>
          <a:p>
            <a:pPr fontAlgn="auto">
              <a:spcAft>
                <a:spcPts val="450"/>
              </a:spcAft>
              <a:buFont typeface="Lucida Grande"/>
              <a:buChar char="–"/>
              <a:defRPr/>
            </a:pPr>
            <a:r>
              <a:rPr lang="en-US" dirty="0">
                <a:solidFill>
                  <a:prstClr val="black"/>
                </a:solidFill>
                <a:ea typeface="+mn-ea"/>
              </a:rPr>
              <a:t>Bullet point</a:t>
            </a:r>
          </a:p>
        </p:txBody>
      </p:sp>
      <p:graphicFrame>
        <p:nvGraphicFramePr>
          <p:cNvPr id="4" name="Table 3">
            <a:extLst>
              <a:ext uri="{FF2B5EF4-FFF2-40B4-BE49-F238E27FC236}">
                <a16:creationId xmlns:a16="http://schemas.microsoft.com/office/drawing/2014/main" id="{53F5080A-DFFE-664C-B514-2BB0E750C953}"/>
              </a:ext>
            </a:extLst>
          </p:cNvPr>
          <p:cNvGraphicFramePr>
            <a:graphicFrameLocks noGrp="1"/>
          </p:cNvGraphicFramePr>
          <p:nvPr userDrawn="1">
            <p:extLst>
              <p:ext uri="{D42A27DB-BD31-4B8C-83A1-F6EECF244321}">
                <p14:modId xmlns:p14="http://schemas.microsoft.com/office/powerpoint/2010/main" val="1309240821"/>
              </p:ext>
            </p:extLst>
          </p:nvPr>
        </p:nvGraphicFramePr>
        <p:xfrm>
          <a:off x="623905" y="3116765"/>
          <a:ext cx="4733364" cy="1257300"/>
        </p:xfrm>
        <a:graphic>
          <a:graphicData uri="http://schemas.openxmlformats.org/drawingml/2006/table">
            <a:tbl>
              <a:tblPr firstRow="1" bandRow="1">
                <a:tableStyleId>{0660B408-B3CF-4A94-85FC-2B1E0A45F4A2}</a:tableStyleId>
              </a:tblPr>
              <a:tblGrid>
                <a:gridCol w="1577788">
                  <a:extLst>
                    <a:ext uri="{9D8B030D-6E8A-4147-A177-3AD203B41FA5}">
                      <a16:colId xmlns:a16="http://schemas.microsoft.com/office/drawing/2014/main" val="20000"/>
                    </a:ext>
                  </a:extLst>
                </a:gridCol>
                <a:gridCol w="1577788">
                  <a:extLst>
                    <a:ext uri="{9D8B030D-6E8A-4147-A177-3AD203B41FA5}">
                      <a16:colId xmlns:a16="http://schemas.microsoft.com/office/drawing/2014/main" val="20001"/>
                    </a:ext>
                  </a:extLst>
                </a:gridCol>
                <a:gridCol w="1577788">
                  <a:extLst>
                    <a:ext uri="{9D8B030D-6E8A-4147-A177-3AD203B41FA5}">
                      <a16:colId xmlns:a16="http://schemas.microsoft.com/office/drawing/2014/main" val="20002"/>
                    </a:ext>
                  </a:extLst>
                </a:gridCol>
              </a:tblGrid>
              <a:tr h="251460">
                <a:tc>
                  <a:txBody>
                    <a:bodyPr/>
                    <a:lstStyle/>
                    <a:p>
                      <a:r>
                        <a:rPr lang="en-US" sz="1200" dirty="0">
                          <a:latin typeface="Tw Cen MT"/>
                          <a:cs typeface="Tw Cen MT"/>
                        </a:rPr>
                        <a:t>Heading</a:t>
                      </a:r>
                      <a:r>
                        <a:rPr lang="en-US" sz="1200" baseline="0" dirty="0">
                          <a:latin typeface="Tw Cen MT"/>
                          <a:cs typeface="Tw Cen MT"/>
                        </a:rPr>
                        <a:t> 1</a:t>
                      </a:r>
                      <a:endParaRPr lang="en-US" sz="1200" dirty="0">
                        <a:latin typeface="Tw Cen MT"/>
                        <a:cs typeface="Tw Cen MT"/>
                      </a:endParaRPr>
                    </a:p>
                  </a:txBody>
                  <a:tcPr marL="68580" marR="68580" marT="34290" marB="34290">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Tw Cen MT"/>
                          <a:cs typeface="Tw Cen MT"/>
                        </a:rPr>
                        <a:t>Heading</a:t>
                      </a:r>
                      <a:r>
                        <a:rPr lang="en-US" sz="1200" baseline="0" dirty="0">
                          <a:latin typeface="Tw Cen MT"/>
                          <a:cs typeface="Tw Cen MT"/>
                        </a:rPr>
                        <a:t> 2</a:t>
                      </a:r>
                      <a:endParaRPr lang="en-US" sz="1200" dirty="0">
                        <a:latin typeface="Tw Cen MT"/>
                        <a:cs typeface="Tw Cen MT"/>
                      </a:endParaRPr>
                    </a:p>
                  </a:txBody>
                  <a:tcPr marL="68580" marR="68580" marT="34290" marB="34290">
                    <a:lnB w="6350" cap="flat" cmpd="sng" algn="ctr">
                      <a:solidFill>
                        <a:srgbClr val="F05133"/>
                      </a:solidFill>
                      <a:prstDash val="solid"/>
                      <a:round/>
                      <a:headEnd type="none" w="med" len="med"/>
                      <a:tailEnd type="none" w="med" len="med"/>
                    </a:lnB>
                    <a:solidFill>
                      <a:schemeClr val="accent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latin typeface="Tw Cen MT"/>
                          <a:cs typeface="Tw Cen MT"/>
                        </a:rPr>
                        <a:t>Heading</a:t>
                      </a:r>
                      <a:r>
                        <a:rPr lang="en-US" sz="1200" baseline="0" dirty="0">
                          <a:latin typeface="Tw Cen MT"/>
                          <a:cs typeface="Tw Cen MT"/>
                        </a:rPr>
                        <a:t> 3</a:t>
                      </a:r>
                      <a:endParaRPr lang="en-US" sz="1200" dirty="0">
                        <a:latin typeface="Tw Cen MT"/>
                        <a:cs typeface="Tw Cen MT"/>
                      </a:endParaRPr>
                    </a:p>
                  </a:txBody>
                  <a:tcPr marL="68580" marR="68580" marT="34290" marB="34290">
                    <a:lnB w="6350" cap="flat" cmpd="sng" algn="ctr">
                      <a:solidFill>
                        <a:srgbClr val="F05133"/>
                      </a:solidFill>
                      <a:prstDash val="solid"/>
                      <a:round/>
                      <a:headEnd type="none" w="med" len="med"/>
                      <a:tailEnd type="none" w="med" len="med"/>
                    </a:lnB>
                    <a:solidFill>
                      <a:schemeClr val="accent1"/>
                    </a:solidFill>
                  </a:tcPr>
                </a:tc>
                <a:extLst>
                  <a:ext uri="{0D108BD9-81ED-4DB2-BD59-A6C34878D82A}">
                    <a16:rowId xmlns:a16="http://schemas.microsoft.com/office/drawing/2014/main" val="10000"/>
                  </a:ext>
                </a:extLst>
              </a:tr>
              <a:tr h="251460">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r>
                        <a:rPr lang="en-US" sz="1200" dirty="0">
                          <a:latin typeface="Tw Cen MT"/>
                          <a:cs typeface="Tw Cen MT"/>
                        </a:rPr>
                        <a:t>Body</a:t>
                      </a:r>
                      <a:r>
                        <a:rPr lang="en-US" sz="1200" baseline="0" dirty="0">
                          <a:latin typeface="Tw Cen MT"/>
                          <a:cs typeface="Tw Cen MT"/>
                        </a:rPr>
                        <a:t> copy</a:t>
                      </a:r>
                      <a:endParaRPr lang="en-US" sz="12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12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pPr marL="0" marR="0" indent="0" algn="l" defTabSz="457187" rtl="0" eaLnBrk="1" fontAlgn="auto" latinLnBrk="0" hangingPunct="1">
                        <a:lnSpc>
                          <a:spcPct val="100000"/>
                        </a:lnSpc>
                        <a:spcBef>
                          <a:spcPts val="0"/>
                        </a:spcBef>
                        <a:spcAft>
                          <a:spcPts val="0"/>
                        </a:spcAft>
                        <a:buClrTx/>
                        <a:buSzTx/>
                        <a:buFontTx/>
                        <a:buNone/>
                        <a:tabLst/>
                        <a:defRPr/>
                      </a:pPr>
                      <a:endParaRPr lang="en-US" sz="12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1"/>
                  </a:ext>
                </a:extLst>
              </a:tr>
              <a:tr h="251460">
                <a:tc>
                  <a:txBody>
                    <a:bodyPr/>
                    <a:lstStyle/>
                    <a:p>
                      <a:r>
                        <a:rPr lang="en-US" sz="1200" dirty="0">
                          <a:latin typeface="Tw Cen MT"/>
                          <a:cs typeface="Tw Cen MT"/>
                        </a:rPr>
                        <a:t>xxx</a:t>
                      </a: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12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12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2"/>
                  </a:ext>
                </a:extLst>
              </a:tr>
              <a:tr h="251460">
                <a:tc>
                  <a:txBody>
                    <a:bodyPr/>
                    <a:lstStyle/>
                    <a:p>
                      <a:r>
                        <a:rPr lang="en-US" sz="1200" dirty="0">
                          <a:latin typeface="Tw Cen MT"/>
                          <a:cs typeface="Tw Cen MT"/>
                        </a:rPr>
                        <a:t>xxx</a:t>
                      </a: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12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tc>
                  <a:txBody>
                    <a:bodyPr/>
                    <a:lstStyle/>
                    <a:p>
                      <a:endParaRPr lang="en-US" sz="12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lnB w="6350" cap="flat" cmpd="sng" algn="ctr">
                      <a:solidFill>
                        <a:srgbClr val="F05133"/>
                      </a:solidFill>
                      <a:prstDash val="solid"/>
                      <a:round/>
                      <a:headEnd type="none" w="med" len="med"/>
                      <a:tailEnd type="none" w="med" len="med"/>
                    </a:lnB>
                  </a:tcPr>
                </a:tc>
                <a:extLst>
                  <a:ext uri="{0D108BD9-81ED-4DB2-BD59-A6C34878D82A}">
                    <a16:rowId xmlns:a16="http://schemas.microsoft.com/office/drawing/2014/main" val="10003"/>
                  </a:ext>
                </a:extLst>
              </a:tr>
              <a:tr h="251460">
                <a:tc>
                  <a:txBody>
                    <a:bodyPr/>
                    <a:lstStyle/>
                    <a:p>
                      <a:r>
                        <a:rPr lang="en-US" sz="1200" dirty="0">
                          <a:latin typeface="Tw Cen MT"/>
                          <a:cs typeface="Tw Cen MT"/>
                        </a:rPr>
                        <a:t>xxx</a:t>
                      </a:r>
                    </a:p>
                  </a:txBody>
                  <a:tcPr marL="68580" marR="68580" marT="34290" marB="34290">
                    <a:lnT w="6350" cap="flat" cmpd="sng" algn="ctr">
                      <a:solidFill>
                        <a:srgbClr val="F05133"/>
                      </a:solidFill>
                      <a:prstDash val="solid"/>
                      <a:round/>
                      <a:headEnd type="none" w="med" len="med"/>
                      <a:tailEnd type="none" w="med" len="med"/>
                    </a:lnT>
                  </a:tcPr>
                </a:tc>
                <a:tc>
                  <a:txBody>
                    <a:bodyPr/>
                    <a:lstStyle/>
                    <a:p>
                      <a:endParaRPr lang="en-US" sz="12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tcPr>
                </a:tc>
                <a:tc>
                  <a:txBody>
                    <a:bodyPr/>
                    <a:lstStyle/>
                    <a:p>
                      <a:endParaRPr lang="en-US" sz="1200" dirty="0">
                        <a:latin typeface="Tw Cen MT"/>
                        <a:cs typeface="Tw Cen MT"/>
                      </a:endParaRPr>
                    </a:p>
                  </a:txBody>
                  <a:tcPr marL="68580" marR="68580" marT="34290" marB="34290">
                    <a:lnT w="6350" cap="flat" cmpd="sng" algn="ctr">
                      <a:solidFill>
                        <a:srgbClr val="F05133"/>
                      </a:solidFill>
                      <a:prstDash val="solid"/>
                      <a:round/>
                      <a:headEnd type="none" w="med" len="med"/>
                      <a:tailEnd type="none" w="med" len="med"/>
                    </a:lnT>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7035552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58775" y="1019176"/>
            <a:ext cx="8328025" cy="3575447"/>
          </a:xfrm>
          <a:prstGeom prst="rect">
            <a:avLst/>
          </a:prstGeom>
        </p:spPr>
        <p:txBody>
          <a:bodyPr/>
          <a:lstStyle>
            <a:lvl1pPr>
              <a:lnSpc>
                <a:spcPct val="90000"/>
              </a:lnSpc>
              <a:defRPr/>
            </a:lvl1pPr>
            <a:lvl2pPr marL="557213" indent="-214313">
              <a:lnSpc>
                <a:spcPct val="90000"/>
              </a:lnSpc>
              <a:buFont typeface="Lucida Grande"/>
              <a:buChar char="–"/>
              <a:defRPr/>
            </a:lvl2pPr>
            <a:lvl3pPr>
              <a:lnSpc>
                <a:spcPct val="90000"/>
              </a:lnSpc>
              <a:defRPr/>
            </a:lvl3pPr>
          </a:lstStyle>
          <a:p>
            <a:pPr lvl="0"/>
            <a:r>
              <a:rPr lang="en-US"/>
              <a:t>Click to edit Master text styles</a:t>
            </a:r>
          </a:p>
          <a:p>
            <a:pPr lvl="1"/>
            <a:r>
              <a:rPr lang="en-US"/>
              <a:t>Second level</a:t>
            </a:r>
          </a:p>
          <a:p>
            <a:pPr lvl="2"/>
            <a:r>
              <a:rPr lang="en-US"/>
              <a:t>Third level</a:t>
            </a:r>
          </a:p>
        </p:txBody>
      </p:sp>
      <p:sp>
        <p:nvSpPr>
          <p:cNvPr id="5" name="Title Placeholder 1">
            <a:extLst>
              <a:ext uri="{FF2B5EF4-FFF2-40B4-BE49-F238E27FC236}">
                <a16:creationId xmlns:a16="http://schemas.microsoft.com/office/drawing/2014/main" id="{63D16220-4F50-6A45-8A5C-0AB56F7CE96C}"/>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 </a:t>
            </a:r>
          </a:p>
        </p:txBody>
      </p:sp>
    </p:spTree>
    <p:extLst>
      <p:ext uri="{BB962C8B-B14F-4D97-AF65-F5344CB8AC3E}">
        <p14:creationId xmlns:p14="http://schemas.microsoft.com/office/powerpoint/2010/main" val="11804993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wo Content ">
    <p:spTree>
      <p:nvGrpSpPr>
        <p:cNvPr id="1" name=""/>
        <p:cNvGrpSpPr/>
        <p:nvPr/>
      </p:nvGrpSpPr>
      <p:grpSpPr>
        <a:xfrm>
          <a:off x="0" y="0"/>
          <a:ext cx="0" cy="0"/>
          <a:chOff x="0" y="0"/>
          <a:chExt cx="0" cy="0"/>
        </a:xfrm>
      </p:grpSpPr>
      <p:sp>
        <p:nvSpPr>
          <p:cNvPr id="5" name="Title Placeholder 1">
            <a:extLst>
              <a:ext uri="{FF2B5EF4-FFF2-40B4-BE49-F238E27FC236}">
                <a16:creationId xmlns:a16="http://schemas.microsoft.com/office/drawing/2014/main" id="{70A60416-C836-0E45-976A-13A986DE89E8}"/>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7" name="Content Placeholder 2">
            <a:extLst>
              <a:ext uri="{FF2B5EF4-FFF2-40B4-BE49-F238E27FC236}">
                <a16:creationId xmlns:a16="http://schemas.microsoft.com/office/drawing/2014/main" id="{8337E35D-E929-4CDD-AFA3-DDA5D95A9F9F}"/>
              </a:ext>
            </a:extLst>
          </p:cNvPr>
          <p:cNvSpPr>
            <a:spLocks noGrp="1"/>
          </p:cNvSpPr>
          <p:nvPr>
            <p:ph sz="half" idx="10"/>
          </p:nvPr>
        </p:nvSpPr>
        <p:spPr>
          <a:xfrm>
            <a:off x="358775" y="1019944"/>
            <a:ext cx="4038600" cy="3394472"/>
          </a:xfrm>
          <a:prstGeom prst="rect">
            <a:avLst/>
          </a:prstGeom>
        </p:spPr>
        <p:txBody>
          <a:bodyPr>
            <a:normAutofit/>
          </a:bodyPr>
          <a:lstStyle>
            <a:lvl1pPr>
              <a:defRPr sz="1800"/>
            </a:lvl1pPr>
            <a:lvl2pPr>
              <a:defRPr sz="1800"/>
            </a:lvl2pPr>
            <a:lvl3pPr>
              <a:defRPr sz="1800"/>
            </a:lvl3pPr>
            <a:lvl4pPr>
              <a:defRPr sz="1500"/>
            </a:lvl4pPr>
            <a:lvl5pPr>
              <a:defRPr sz="15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p:txBody>
      </p:sp>
      <p:sp>
        <p:nvSpPr>
          <p:cNvPr id="9" name="Content Placeholder 3">
            <a:extLst>
              <a:ext uri="{FF2B5EF4-FFF2-40B4-BE49-F238E27FC236}">
                <a16:creationId xmlns:a16="http://schemas.microsoft.com/office/drawing/2014/main" id="{DBCD8866-5C79-4769-B022-E56134A505BB}"/>
              </a:ext>
            </a:extLst>
          </p:cNvPr>
          <p:cNvSpPr>
            <a:spLocks noGrp="1"/>
          </p:cNvSpPr>
          <p:nvPr>
            <p:ph sz="half" idx="11"/>
          </p:nvPr>
        </p:nvSpPr>
        <p:spPr>
          <a:xfrm>
            <a:off x="4746625" y="1019944"/>
            <a:ext cx="4038600" cy="3394472"/>
          </a:xfrm>
          <a:prstGeom prst="rect">
            <a:avLst/>
          </a:prstGeom>
        </p:spPr>
        <p:txBody>
          <a:bodyPr>
            <a:normAutofit/>
          </a:bodyPr>
          <a:lstStyle>
            <a:lvl1pPr>
              <a:defRPr sz="1800"/>
            </a:lvl1pPr>
            <a:lvl2pPr>
              <a:defRPr sz="1800"/>
            </a:lvl2pPr>
            <a:lvl3pPr>
              <a:defRPr sz="1800"/>
            </a:lvl3pPr>
            <a:lvl4pPr>
              <a:defRPr sz="1500"/>
            </a:lvl4pPr>
            <a:lvl5pPr>
              <a:defRPr sz="15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8990598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58775" y="1020366"/>
            <a:ext cx="4038600" cy="3394050"/>
          </a:xfrm>
          <a:prstGeom prst="rect">
            <a:avLst/>
          </a:prstGeom>
        </p:spPr>
        <p:txBody>
          <a:bodyPr/>
          <a:lstStyle>
            <a:lvl1pPr marL="0" indent="0">
              <a:buNone/>
              <a:defRPr/>
            </a:lvl1pPr>
          </a:lstStyle>
          <a:p>
            <a:pPr lvl="0"/>
            <a:r>
              <a:rPr lang="en-US" noProof="0" dirty="0"/>
              <a:t>Click icon to add picture</a:t>
            </a:r>
          </a:p>
        </p:txBody>
      </p:sp>
      <p:sp>
        <p:nvSpPr>
          <p:cNvPr id="8" name="Text Placeholder 2">
            <a:extLst>
              <a:ext uri="{FF2B5EF4-FFF2-40B4-BE49-F238E27FC236}">
                <a16:creationId xmlns:a16="http://schemas.microsoft.com/office/drawing/2014/main" id="{6B9C7BF1-6F0E-974D-9D90-8D2E3B8614D2}"/>
              </a:ext>
            </a:extLst>
          </p:cNvPr>
          <p:cNvSpPr>
            <a:spLocks noGrp="1"/>
          </p:cNvSpPr>
          <p:nvPr>
            <p:ph type="body" sz="quarter" idx="13" hasCustomPrompt="1"/>
          </p:nvPr>
        </p:nvSpPr>
        <p:spPr>
          <a:xfrm>
            <a:off x="359999" y="4454788"/>
            <a:ext cx="8326801" cy="312474"/>
          </a:xfrm>
        </p:spPr>
        <p:txBody>
          <a:bodyPr lIns="0" tIns="0" rIns="0" bIns="0"/>
          <a:lstStyle>
            <a:lvl1pPr marL="0" indent="0">
              <a:buNone/>
              <a:defRPr sz="1000"/>
            </a:lvl1pPr>
          </a:lstStyle>
          <a:p>
            <a:pPr lvl="0"/>
            <a:r>
              <a:rPr lang="en-US" dirty="0"/>
              <a:t>* Include source</a:t>
            </a:r>
          </a:p>
        </p:txBody>
      </p:sp>
      <p:sp>
        <p:nvSpPr>
          <p:cNvPr id="9" name="Title Placeholder 1">
            <a:extLst>
              <a:ext uri="{FF2B5EF4-FFF2-40B4-BE49-F238E27FC236}">
                <a16:creationId xmlns:a16="http://schemas.microsoft.com/office/drawing/2014/main" id="{1A6E8EBA-F725-4134-BDCE-9523A37EB37D}"/>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10" name="Content Placeholder 3">
            <a:extLst>
              <a:ext uri="{FF2B5EF4-FFF2-40B4-BE49-F238E27FC236}">
                <a16:creationId xmlns:a16="http://schemas.microsoft.com/office/drawing/2014/main" id="{F396C485-F9F3-4645-B4AF-D94B2D375008}"/>
              </a:ext>
            </a:extLst>
          </p:cNvPr>
          <p:cNvSpPr>
            <a:spLocks noGrp="1"/>
          </p:cNvSpPr>
          <p:nvPr>
            <p:ph sz="half" idx="14"/>
          </p:nvPr>
        </p:nvSpPr>
        <p:spPr>
          <a:xfrm>
            <a:off x="4746625" y="1019944"/>
            <a:ext cx="4038600" cy="3394472"/>
          </a:xfrm>
          <a:prstGeom prst="rect">
            <a:avLst/>
          </a:prstGeom>
        </p:spPr>
        <p:txBody>
          <a:bodyPr>
            <a:normAutofit/>
          </a:bodyPr>
          <a:lstStyle>
            <a:lvl1pPr>
              <a:defRPr sz="1800"/>
            </a:lvl1pPr>
            <a:lvl2pPr>
              <a:defRPr sz="1800"/>
            </a:lvl2pPr>
            <a:lvl3pPr>
              <a:defRPr sz="1800"/>
            </a:lvl3pPr>
            <a:lvl4pPr>
              <a:defRPr sz="1500"/>
            </a:lvl4pPr>
            <a:lvl5pPr>
              <a:defRPr sz="1500"/>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7582452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Content and Table">
    <p:spTree>
      <p:nvGrpSpPr>
        <p:cNvPr id="1" name=""/>
        <p:cNvGrpSpPr/>
        <p:nvPr/>
      </p:nvGrpSpPr>
      <p:grpSpPr>
        <a:xfrm>
          <a:off x="0" y="0"/>
          <a:ext cx="0" cy="0"/>
          <a:chOff x="0" y="0"/>
          <a:chExt cx="0" cy="0"/>
        </a:xfrm>
      </p:grpSpPr>
      <p:sp>
        <p:nvSpPr>
          <p:cNvPr id="5" name="Table Placeholder 4"/>
          <p:cNvSpPr>
            <a:spLocks noGrp="1"/>
          </p:cNvSpPr>
          <p:nvPr>
            <p:ph type="tbl" sz="quarter" idx="12"/>
          </p:nvPr>
        </p:nvSpPr>
        <p:spPr>
          <a:xfrm>
            <a:off x="358775" y="1020366"/>
            <a:ext cx="4038600" cy="3394049"/>
          </a:xfrm>
          <a:prstGeom prst="rect">
            <a:avLst/>
          </a:prstGeom>
        </p:spPr>
        <p:txBody>
          <a:bodyPr/>
          <a:lstStyle>
            <a:lvl1pPr marL="0" indent="0">
              <a:buNone/>
              <a:defRPr/>
            </a:lvl1pPr>
          </a:lstStyle>
          <a:p>
            <a:pPr lvl="0"/>
            <a:r>
              <a:rPr lang="en-US" noProof="0"/>
              <a:t>Click icon to add table</a:t>
            </a:r>
            <a:endParaRPr lang="en-US" noProof="0" dirty="0"/>
          </a:p>
        </p:txBody>
      </p:sp>
      <p:sp>
        <p:nvSpPr>
          <p:cNvPr id="6" name="Title Placeholder 1">
            <a:extLst>
              <a:ext uri="{FF2B5EF4-FFF2-40B4-BE49-F238E27FC236}">
                <a16:creationId xmlns:a16="http://schemas.microsoft.com/office/drawing/2014/main" id="{9842CB90-B2C6-9F49-B023-F8F8398B98F1}"/>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9" name="Text Placeholder 2">
            <a:extLst>
              <a:ext uri="{FF2B5EF4-FFF2-40B4-BE49-F238E27FC236}">
                <a16:creationId xmlns:a16="http://schemas.microsoft.com/office/drawing/2014/main" id="{DCFEABC9-8CBC-4BFF-A091-0B1175D7A66C}"/>
              </a:ext>
            </a:extLst>
          </p:cNvPr>
          <p:cNvSpPr>
            <a:spLocks noGrp="1"/>
          </p:cNvSpPr>
          <p:nvPr>
            <p:ph type="body" sz="quarter" idx="13" hasCustomPrompt="1"/>
          </p:nvPr>
        </p:nvSpPr>
        <p:spPr>
          <a:xfrm>
            <a:off x="359999" y="4454788"/>
            <a:ext cx="8326801" cy="312474"/>
          </a:xfrm>
        </p:spPr>
        <p:txBody>
          <a:bodyPr lIns="0" tIns="0" rIns="0" bIns="0"/>
          <a:lstStyle>
            <a:lvl1pPr marL="0" indent="0">
              <a:buNone/>
              <a:defRPr sz="1000"/>
            </a:lvl1pPr>
          </a:lstStyle>
          <a:p>
            <a:pPr lvl="0"/>
            <a:r>
              <a:rPr lang="en-US" dirty="0"/>
              <a:t>* Include source</a:t>
            </a:r>
          </a:p>
        </p:txBody>
      </p:sp>
      <p:sp>
        <p:nvSpPr>
          <p:cNvPr id="10" name="Content Placeholder 3">
            <a:extLst>
              <a:ext uri="{FF2B5EF4-FFF2-40B4-BE49-F238E27FC236}">
                <a16:creationId xmlns:a16="http://schemas.microsoft.com/office/drawing/2014/main" id="{FC11E0B3-4BC6-4FDE-8A73-E95CF528DD93}"/>
              </a:ext>
            </a:extLst>
          </p:cNvPr>
          <p:cNvSpPr>
            <a:spLocks noGrp="1"/>
          </p:cNvSpPr>
          <p:nvPr>
            <p:ph sz="half" idx="14"/>
          </p:nvPr>
        </p:nvSpPr>
        <p:spPr>
          <a:xfrm>
            <a:off x="4746625" y="1019944"/>
            <a:ext cx="4038600" cy="3394472"/>
          </a:xfrm>
          <a:prstGeom prst="rect">
            <a:avLst/>
          </a:prstGeom>
        </p:spPr>
        <p:txBody>
          <a:bodyPr>
            <a:normAutofit/>
          </a:bodyPr>
          <a:lstStyle>
            <a:lvl1pPr>
              <a:defRPr sz="1800"/>
            </a:lvl1pPr>
            <a:lvl2pPr>
              <a:defRPr sz="1800"/>
            </a:lvl2pPr>
            <a:lvl3pPr>
              <a:defRPr sz="1800"/>
            </a:lvl3pPr>
            <a:lvl4pPr>
              <a:defRPr sz="1500"/>
            </a:lvl4pPr>
            <a:lvl5pPr>
              <a:defRPr sz="15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882385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Content and Chart">
    <p:spTree>
      <p:nvGrpSpPr>
        <p:cNvPr id="1" name=""/>
        <p:cNvGrpSpPr/>
        <p:nvPr/>
      </p:nvGrpSpPr>
      <p:grpSpPr>
        <a:xfrm>
          <a:off x="0" y="0"/>
          <a:ext cx="0" cy="0"/>
          <a:chOff x="0" y="0"/>
          <a:chExt cx="0" cy="0"/>
        </a:xfrm>
      </p:grpSpPr>
      <p:sp>
        <p:nvSpPr>
          <p:cNvPr id="6" name="Chart Placeholder 5"/>
          <p:cNvSpPr>
            <a:spLocks noGrp="1"/>
          </p:cNvSpPr>
          <p:nvPr>
            <p:ph type="chart" sz="quarter" idx="13"/>
          </p:nvPr>
        </p:nvSpPr>
        <p:spPr>
          <a:xfrm>
            <a:off x="358775" y="1020366"/>
            <a:ext cx="4038600" cy="3394049"/>
          </a:xfrm>
          <a:prstGeom prst="rect">
            <a:avLst/>
          </a:prstGeom>
        </p:spPr>
        <p:txBody>
          <a:bodyPr/>
          <a:lstStyle>
            <a:lvl1pPr marL="0" marR="0" indent="0" algn="l" defTabSz="342900" rtl="0" eaLnBrk="1" fontAlgn="auto" latinLnBrk="0" hangingPunct="1">
              <a:lnSpc>
                <a:spcPct val="100000"/>
              </a:lnSpc>
              <a:spcBef>
                <a:spcPct val="20000"/>
              </a:spcBef>
              <a:spcAft>
                <a:spcPts val="0"/>
              </a:spcAft>
              <a:buClrTx/>
              <a:buSzTx/>
              <a:buFont typeface="Lucida Grande"/>
              <a:buNone/>
              <a:tabLst/>
              <a:defRPr/>
            </a:lvl1pPr>
          </a:lstStyle>
          <a:p>
            <a:pPr lvl="0"/>
            <a:r>
              <a:rPr lang="en-US" noProof="0"/>
              <a:t>Click icon to add chart</a:t>
            </a:r>
            <a:endParaRPr lang="en-US" noProof="0" dirty="0"/>
          </a:p>
        </p:txBody>
      </p:sp>
      <p:sp>
        <p:nvSpPr>
          <p:cNvPr id="7" name="Title Placeholder 1">
            <a:extLst>
              <a:ext uri="{FF2B5EF4-FFF2-40B4-BE49-F238E27FC236}">
                <a16:creationId xmlns:a16="http://schemas.microsoft.com/office/drawing/2014/main" id="{A9E197AB-B83A-F542-A11A-CDE4241E8C70}"/>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
        <p:nvSpPr>
          <p:cNvPr id="8" name="Text Placeholder 2">
            <a:extLst>
              <a:ext uri="{FF2B5EF4-FFF2-40B4-BE49-F238E27FC236}">
                <a16:creationId xmlns:a16="http://schemas.microsoft.com/office/drawing/2014/main" id="{FDEF6A8B-FE55-424B-91EF-87F23AFF3A8E}"/>
              </a:ext>
            </a:extLst>
          </p:cNvPr>
          <p:cNvSpPr>
            <a:spLocks noGrp="1"/>
          </p:cNvSpPr>
          <p:nvPr>
            <p:ph type="body" sz="quarter" idx="14" hasCustomPrompt="1"/>
          </p:nvPr>
        </p:nvSpPr>
        <p:spPr>
          <a:xfrm>
            <a:off x="359999" y="4454788"/>
            <a:ext cx="8326801" cy="312474"/>
          </a:xfrm>
        </p:spPr>
        <p:txBody>
          <a:bodyPr lIns="0" tIns="0" rIns="0" bIns="0"/>
          <a:lstStyle>
            <a:lvl1pPr marL="0" indent="0">
              <a:buNone/>
              <a:defRPr sz="1000"/>
            </a:lvl1pPr>
          </a:lstStyle>
          <a:p>
            <a:pPr lvl="0"/>
            <a:r>
              <a:rPr lang="en-US" dirty="0"/>
              <a:t>* Include source</a:t>
            </a:r>
          </a:p>
        </p:txBody>
      </p:sp>
      <p:sp>
        <p:nvSpPr>
          <p:cNvPr id="10" name="Content Placeholder 3">
            <a:extLst>
              <a:ext uri="{FF2B5EF4-FFF2-40B4-BE49-F238E27FC236}">
                <a16:creationId xmlns:a16="http://schemas.microsoft.com/office/drawing/2014/main" id="{FBDBDC34-494F-4FD9-8BD2-78F992CF9F94}"/>
              </a:ext>
            </a:extLst>
          </p:cNvPr>
          <p:cNvSpPr>
            <a:spLocks noGrp="1"/>
          </p:cNvSpPr>
          <p:nvPr>
            <p:ph sz="half" idx="15"/>
          </p:nvPr>
        </p:nvSpPr>
        <p:spPr>
          <a:xfrm>
            <a:off x="4746625" y="1019944"/>
            <a:ext cx="4038600" cy="3394472"/>
          </a:xfrm>
          <a:prstGeom prst="rect">
            <a:avLst/>
          </a:prstGeom>
        </p:spPr>
        <p:txBody>
          <a:bodyPr/>
          <a:lstStyle>
            <a:lvl1pPr>
              <a:defRPr sz="1500"/>
            </a:lvl1pPr>
            <a:lvl2pPr>
              <a:defRPr sz="1500"/>
            </a:lvl2pPr>
            <a:lvl3pPr>
              <a:defRPr sz="1500"/>
            </a:lvl3pPr>
            <a:lvl4pPr>
              <a:defRPr sz="1500"/>
            </a:lvl4pPr>
            <a:lvl5pPr>
              <a:defRPr sz="150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659779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Image">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358774" y="1019176"/>
            <a:ext cx="8426450" cy="3575447"/>
          </a:xfrm>
          <a:prstGeom prst="rect">
            <a:avLst/>
          </a:prstGeom>
        </p:spPr>
        <p:txBody>
          <a:bodyPr anchor="ctr" anchorCtr="1"/>
          <a:lstStyle>
            <a:lvl1pPr marL="0" indent="0" algn="ctr">
              <a:buNone/>
              <a:defRPr baseline="0"/>
            </a:lvl1pPr>
          </a:lstStyle>
          <a:p>
            <a:pPr lvl="0"/>
            <a:r>
              <a:rPr lang="en-US" noProof="0"/>
              <a:t>Click icon to add picture</a:t>
            </a:r>
            <a:endParaRPr lang="en-US" noProof="0" dirty="0"/>
          </a:p>
        </p:txBody>
      </p:sp>
      <p:sp>
        <p:nvSpPr>
          <p:cNvPr id="4" name="Title Placeholder 1">
            <a:extLst>
              <a:ext uri="{FF2B5EF4-FFF2-40B4-BE49-F238E27FC236}">
                <a16:creationId xmlns:a16="http://schemas.microsoft.com/office/drawing/2014/main" id="{716DB442-97F9-2241-AE70-FE1000B8FF4F}"/>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Tree>
    <p:extLst>
      <p:ext uri="{BB962C8B-B14F-4D97-AF65-F5344CB8AC3E}">
        <p14:creationId xmlns:p14="http://schemas.microsoft.com/office/powerpoint/2010/main" val="19960997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861D717C-1AC4-394E-91B8-A016BB12DA1B}"/>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Tree>
    <p:extLst>
      <p:ext uri="{BB962C8B-B14F-4D97-AF65-F5344CB8AC3E}">
        <p14:creationId xmlns:p14="http://schemas.microsoft.com/office/powerpoint/2010/main" val="16058995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Divider - Option 1">
    <p:spTree>
      <p:nvGrpSpPr>
        <p:cNvPr id="1" name=""/>
        <p:cNvGrpSpPr/>
        <p:nvPr/>
      </p:nvGrpSpPr>
      <p:grpSpPr>
        <a:xfrm>
          <a:off x="0" y="0"/>
          <a:ext cx="0" cy="0"/>
          <a:chOff x="0" y="0"/>
          <a:chExt cx="0" cy="0"/>
        </a:xfrm>
      </p:grpSpPr>
      <p:pic>
        <p:nvPicPr>
          <p:cNvPr id="8" name="Picture 7" descr="USY_MB1_PMS_1_Colour_Reversed_Logo.pn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454025" y="4429125"/>
            <a:ext cx="1536700" cy="3976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ext Placeholder 4"/>
          <p:cNvSpPr>
            <a:spLocks noGrp="1"/>
          </p:cNvSpPr>
          <p:nvPr>
            <p:ph type="body" sz="quarter" idx="11"/>
          </p:nvPr>
        </p:nvSpPr>
        <p:spPr>
          <a:xfrm>
            <a:off x="358775" y="879913"/>
            <a:ext cx="8426450" cy="485387"/>
          </a:xfrm>
          <a:prstGeom prst="rect">
            <a:avLst/>
          </a:prstGeom>
          <a:noFill/>
        </p:spPr>
        <p:txBody>
          <a:bodyPr/>
          <a:lstStyle>
            <a:lvl1pPr marL="0" indent="0">
              <a:lnSpc>
                <a:spcPct val="90000"/>
              </a:lnSpc>
              <a:buNone/>
              <a:defRPr sz="1800">
                <a:solidFill>
                  <a:schemeClr val="tx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edit Master text styles</a:t>
            </a:r>
          </a:p>
        </p:txBody>
      </p:sp>
      <p:sp>
        <p:nvSpPr>
          <p:cNvPr id="7" name="Picture Placeholder 13"/>
          <p:cNvSpPr>
            <a:spLocks noGrp="1"/>
          </p:cNvSpPr>
          <p:nvPr>
            <p:ph type="pic" sz="quarter" idx="12"/>
          </p:nvPr>
        </p:nvSpPr>
        <p:spPr>
          <a:xfrm>
            <a:off x="358775" y="1365300"/>
            <a:ext cx="8426450" cy="3401962"/>
          </a:xfrm>
          <a:prstGeom prst="rect">
            <a:avLst/>
          </a:prstGeom>
          <a:solidFill>
            <a:srgbClr val="D9D9D9"/>
          </a:solidFill>
        </p:spPr>
        <p:txBody>
          <a:bodyPr anchor="ctr" anchorCtr="0"/>
          <a:lstStyle>
            <a:lvl1pPr marL="0" indent="0" algn="ctr">
              <a:buNone/>
              <a:defRPr/>
            </a:lvl1pPr>
          </a:lstStyle>
          <a:p>
            <a:pPr lvl="0"/>
            <a:r>
              <a:rPr lang="en-US" noProof="0"/>
              <a:t>Click icon to add picture</a:t>
            </a:r>
            <a:endParaRPr lang="en-US" noProof="0" dirty="0"/>
          </a:p>
        </p:txBody>
      </p:sp>
      <p:sp>
        <p:nvSpPr>
          <p:cNvPr id="10" name="Title Placeholder 1">
            <a:extLst>
              <a:ext uri="{FF2B5EF4-FFF2-40B4-BE49-F238E27FC236}">
                <a16:creationId xmlns:a16="http://schemas.microsoft.com/office/drawing/2014/main" id="{8AB9FAD1-F758-AF4C-BAD5-AFAD67046B97}"/>
              </a:ext>
            </a:extLst>
          </p:cNvPr>
          <p:cNvSpPr>
            <a:spLocks noGrp="1"/>
          </p:cNvSpPr>
          <p:nvPr>
            <p:ph type="title" hasCustomPrompt="1"/>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slide title</a:t>
            </a:r>
          </a:p>
        </p:txBody>
      </p:sp>
    </p:spTree>
    <p:extLst>
      <p:ext uri="{BB962C8B-B14F-4D97-AF65-F5344CB8AC3E}">
        <p14:creationId xmlns:p14="http://schemas.microsoft.com/office/powerpoint/2010/main" val="9417975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Section Divider - Option 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4382753-51C7-0C46-B853-1DBA86E4E953}"/>
              </a:ext>
            </a:extLst>
          </p:cNvPr>
          <p:cNvSpPr/>
          <p:nvPr userDrawn="1"/>
        </p:nvSpPr>
        <p:spPr>
          <a:xfrm>
            <a:off x="0" y="0"/>
            <a:ext cx="914400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p>
        </p:txBody>
      </p:sp>
      <p:sp>
        <p:nvSpPr>
          <p:cNvPr id="8" name="Title 8">
            <a:extLst>
              <a:ext uri="{FF2B5EF4-FFF2-40B4-BE49-F238E27FC236}">
                <a16:creationId xmlns:a16="http://schemas.microsoft.com/office/drawing/2014/main" id="{F6164CB4-EC8E-0144-9230-9A41AA8066A6}"/>
              </a:ext>
            </a:extLst>
          </p:cNvPr>
          <p:cNvSpPr>
            <a:spLocks noGrp="1"/>
          </p:cNvSpPr>
          <p:nvPr>
            <p:ph type="title" hasCustomPrompt="1"/>
          </p:nvPr>
        </p:nvSpPr>
        <p:spPr>
          <a:xfrm>
            <a:off x="381884" y="1212811"/>
            <a:ext cx="8407184" cy="531455"/>
          </a:xfrm>
        </p:spPr>
        <p:txBody>
          <a:bodyPr anchor="t"/>
          <a:lstStyle>
            <a:lvl1pPr algn="l">
              <a:defRPr sz="2200">
                <a:solidFill>
                  <a:schemeClr val="bg1"/>
                </a:solidFill>
              </a:defRPr>
            </a:lvl1pPr>
          </a:lstStyle>
          <a:p>
            <a:r>
              <a:rPr lang="en-US" dirty="0"/>
              <a:t>Title heading here</a:t>
            </a:r>
          </a:p>
        </p:txBody>
      </p:sp>
      <p:sp>
        <p:nvSpPr>
          <p:cNvPr id="10" name="Text Placeholder 4">
            <a:extLst>
              <a:ext uri="{FF2B5EF4-FFF2-40B4-BE49-F238E27FC236}">
                <a16:creationId xmlns:a16="http://schemas.microsoft.com/office/drawing/2014/main" id="{C7C3DC85-C5E4-9F4F-9A53-A30541465834}"/>
              </a:ext>
            </a:extLst>
          </p:cNvPr>
          <p:cNvSpPr>
            <a:spLocks noGrp="1"/>
          </p:cNvSpPr>
          <p:nvPr>
            <p:ph type="body" sz="quarter" idx="13" hasCustomPrompt="1"/>
          </p:nvPr>
        </p:nvSpPr>
        <p:spPr>
          <a:xfrm>
            <a:off x="382766" y="1852176"/>
            <a:ext cx="8406302" cy="531455"/>
          </a:xfrm>
        </p:spPr>
        <p:txBody>
          <a:bodyPr lIns="0" tIns="0" rIns="0" bIns="0"/>
          <a:lstStyle>
            <a:lvl1pPr marL="0" indent="0" algn="l">
              <a:lnSpc>
                <a:spcPct val="90000"/>
              </a:lnSpc>
              <a:buNone/>
              <a:defRPr sz="15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9" name="Picture 8">
            <a:extLst>
              <a:ext uri="{FF2B5EF4-FFF2-40B4-BE49-F238E27FC236}">
                <a16:creationId xmlns:a16="http://schemas.microsoft.com/office/drawing/2014/main" id="{C4F743E6-42C8-45D8-A63F-90FE0651F22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2022" y="4031134"/>
            <a:ext cx="1494878" cy="517600"/>
          </a:xfrm>
          <a:prstGeom prst="rect">
            <a:avLst/>
          </a:prstGeom>
        </p:spPr>
      </p:pic>
    </p:spTree>
    <p:extLst>
      <p:ext uri="{BB962C8B-B14F-4D97-AF65-F5344CB8AC3E}">
        <p14:creationId xmlns:p14="http://schemas.microsoft.com/office/powerpoint/2010/main" val="1131766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Title 8"/>
          <p:cNvSpPr>
            <a:spLocks noGrp="1"/>
          </p:cNvSpPr>
          <p:nvPr>
            <p:ph type="title"/>
          </p:nvPr>
        </p:nvSpPr>
        <p:spPr>
          <a:xfrm>
            <a:off x="381884" y="1348199"/>
            <a:ext cx="3948874" cy="992229"/>
          </a:xfrm>
          <a:prstGeom prst="rect">
            <a:avLst/>
          </a:prstGeom>
        </p:spPr>
        <p:txBody>
          <a:bodyPr anchor="t"/>
          <a:lstStyle>
            <a:lvl1pPr>
              <a:defRPr sz="2000">
                <a:solidFill>
                  <a:schemeClr val="bg1"/>
                </a:solidFill>
              </a:defRPr>
            </a:lvl1pPr>
          </a:lstStyle>
          <a:p>
            <a:r>
              <a:rPr lang="en-US" dirty="0"/>
              <a:t>Click to edit Master title style</a:t>
            </a:r>
          </a:p>
        </p:txBody>
      </p:sp>
      <p:sp>
        <p:nvSpPr>
          <p:cNvPr id="8" name="Text Placeholder 4"/>
          <p:cNvSpPr>
            <a:spLocks noGrp="1"/>
          </p:cNvSpPr>
          <p:nvPr>
            <p:ph type="body" sz="quarter" idx="11"/>
          </p:nvPr>
        </p:nvSpPr>
        <p:spPr>
          <a:xfrm>
            <a:off x="366942" y="2520726"/>
            <a:ext cx="3963817" cy="639366"/>
          </a:xfrm>
          <a:prstGeom prst="rect">
            <a:avLst/>
          </a:prstGeom>
        </p:spPr>
        <p:txBody>
          <a:bodyPr>
            <a:noAutofit/>
          </a:bodyPr>
          <a:lstStyle>
            <a:lvl1pPr marL="0" indent="0">
              <a:lnSpc>
                <a:spcPct val="90000"/>
              </a:lnSpc>
              <a:buNone/>
              <a:defRPr sz="1200"/>
            </a:lvl1pPr>
            <a:lvl2pPr marL="342900" indent="0">
              <a:buNone/>
              <a:defRPr sz="1200"/>
            </a:lvl2pPr>
            <a:lvl3pPr marL="685800" indent="0">
              <a:buNone/>
              <a:defRPr sz="1200"/>
            </a:lvl3pPr>
            <a:lvl4pPr marL="1028700" indent="0">
              <a:buNone/>
              <a:defRPr/>
            </a:lvl4pPr>
            <a:lvl5pPr marL="1371600" indent="0">
              <a:buNone/>
              <a:defRPr/>
            </a:lvl5pPr>
          </a:lstStyle>
          <a:p>
            <a:pPr lvl="0"/>
            <a:r>
              <a:rPr lang="en-US"/>
              <a:t>Click to edit Master text styles</a:t>
            </a:r>
          </a:p>
          <a:p>
            <a:pPr lvl="1"/>
            <a:r>
              <a:rPr lang="en-US"/>
              <a:t>Second level</a:t>
            </a:r>
          </a:p>
          <a:p>
            <a:pPr lvl="2"/>
            <a:r>
              <a:rPr lang="en-US"/>
              <a:t>Third level</a:t>
            </a:r>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9" name="Picture 8" descr="A picture containing outdoor, tree, sky, grass&#10;&#10;Description automatically generated">
            <a:extLst>
              <a:ext uri="{FF2B5EF4-FFF2-40B4-BE49-F238E27FC236}">
                <a16:creationId xmlns:a16="http://schemas.microsoft.com/office/drawing/2014/main" id="{8900E50B-2392-CD4C-BA60-1A5D1F6E0EF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67771" y="0"/>
            <a:ext cx="4567509" cy="5143500"/>
          </a:xfrm>
          <a:prstGeom prst="rect">
            <a:avLst/>
          </a:prstGeom>
        </p:spPr>
      </p:pic>
    </p:spTree>
    <p:extLst>
      <p:ext uri="{BB962C8B-B14F-4D97-AF65-F5344CB8AC3E}">
        <p14:creationId xmlns:p14="http://schemas.microsoft.com/office/powerpoint/2010/main" val="138462864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Divider - Option 3">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F277205-D819-0E49-850F-A3DCF077A5B8}"/>
              </a:ext>
            </a:extLst>
          </p:cNvPr>
          <p:cNvSpPr/>
          <p:nvPr userDrawn="1"/>
        </p:nvSpPr>
        <p:spPr>
          <a:xfrm>
            <a:off x="0" y="0"/>
            <a:ext cx="9144000" cy="5143500"/>
          </a:xfrm>
          <a:prstGeom prst="rect">
            <a:avLst/>
          </a:prstGeom>
          <a:solidFill>
            <a:srgbClr val="FFB800"/>
          </a:solidFill>
          <a:ln w="952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7" name="Title 8">
            <a:extLst>
              <a:ext uri="{FF2B5EF4-FFF2-40B4-BE49-F238E27FC236}">
                <a16:creationId xmlns:a16="http://schemas.microsoft.com/office/drawing/2014/main" id="{C20D03EA-04EC-3E4D-A8DD-25B0B1CFB907}"/>
              </a:ext>
            </a:extLst>
          </p:cNvPr>
          <p:cNvSpPr>
            <a:spLocks noGrp="1"/>
          </p:cNvSpPr>
          <p:nvPr>
            <p:ph type="title" hasCustomPrompt="1"/>
          </p:nvPr>
        </p:nvSpPr>
        <p:spPr>
          <a:xfrm>
            <a:off x="381884" y="1212811"/>
            <a:ext cx="8407184" cy="531455"/>
          </a:xfrm>
        </p:spPr>
        <p:txBody>
          <a:bodyPr anchor="t"/>
          <a:lstStyle>
            <a:lvl1pPr algn="l">
              <a:defRPr sz="2200">
                <a:solidFill>
                  <a:schemeClr val="tx1"/>
                </a:solidFill>
              </a:defRPr>
            </a:lvl1pPr>
          </a:lstStyle>
          <a:p>
            <a:r>
              <a:rPr lang="en-US" dirty="0"/>
              <a:t>Title heading here</a:t>
            </a:r>
          </a:p>
        </p:txBody>
      </p:sp>
      <p:sp>
        <p:nvSpPr>
          <p:cNvPr id="8" name="Text Placeholder 4">
            <a:extLst>
              <a:ext uri="{FF2B5EF4-FFF2-40B4-BE49-F238E27FC236}">
                <a16:creationId xmlns:a16="http://schemas.microsoft.com/office/drawing/2014/main" id="{77BCA0C8-FD5B-AE4C-9999-548657AE139B}"/>
              </a:ext>
            </a:extLst>
          </p:cNvPr>
          <p:cNvSpPr>
            <a:spLocks noGrp="1"/>
          </p:cNvSpPr>
          <p:nvPr>
            <p:ph type="body" sz="quarter" idx="13" hasCustomPrompt="1"/>
          </p:nvPr>
        </p:nvSpPr>
        <p:spPr>
          <a:xfrm>
            <a:off x="382766" y="1852175"/>
            <a:ext cx="8406302" cy="532800"/>
          </a:xfrm>
        </p:spPr>
        <p:txBody>
          <a:bodyPr lIns="0" tIns="0" rIns="0" bIns="0"/>
          <a:lstStyle>
            <a:lvl1pPr marL="0" indent="0" algn="l">
              <a:lnSpc>
                <a:spcPct val="90000"/>
              </a:lnSpc>
              <a:buNone/>
              <a:defRPr sz="1500">
                <a:solidFill>
                  <a:srgbClr val="000000"/>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9" name="Picture 8" descr="A close up of a logo&#10;&#10;Description automatically generated">
            <a:extLst>
              <a:ext uri="{FF2B5EF4-FFF2-40B4-BE49-F238E27FC236}">
                <a16:creationId xmlns:a16="http://schemas.microsoft.com/office/drawing/2014/main" id="{2C89BC04-6416-479F-AF58-1E9563CF652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spTree>
    <p:extLst>
      <p:ext uri="{BB962C8B-B14F-4D97-AF65-F5344CB8AC3E}">
        <p14:creationId xmlns:p14="http://schemas.microsoft.com/office/powerpoint/2010/main" val="17834160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ection Divider - Option 4">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1437180-96FB-744F-865F-A5F1DCF5F20E}"/>
              </a:ext>
            </a:extLst>
          </p:cNvPr>
          <p:cNvSpPr/>
          <p:nvPr userDrawn="1"/>
        </p:nvSpPr>
        <p:spPr>
          <a:xfrm>
            <a:off x="0" y="0"/>
            <a:ext cx="9144000" cy="5143500"/>
          </a:xfrm>
          <a:prstGeom prst="rect">
            <a:avLst/>
          </a:prstGeom>
          <a:solidFill>
            <a:srgbClr val="34343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itle 8">
            <a:extLst>
              <a:ext uri="{FF2B5EF4-FFF2-40B4-BE49-F238E27FC236}">
                <a16:creationId xmlns:a16="http://schemas.microsoft.com/office/drawing/2014/main" id="{378A92A4-48B7-0340-8B92-C0F9AC1FDA6C}"/>
              </a:ext>
            </a:extLst>
          </p:cNvPr>
          <p:cNvSpPr>
            <a:spLocks noGrp="1"/>
          </p:cNvSpPr>
          <p:nvPr>
            <p:ph type="title" hasCustomPrompt="1"/>
          </p:nvPr>
        </p:nvSpPr>
        <p:spPr>
          <a:xfrm>
            <a:off x="381884" y="1212811"/>
            <a:ext cx="8407184" cy="531455"/>
          </a:xfrm>
        </p:spPr>
        <p:txBody>
          <a:bodyPr anchor="t"/>
          <a:lstStyle>
            <a:lvl1pPr algn="l">
              <a:defRPr sz="2200">
                <a:solidFill>
                  <a:schemeClr val="bg1"/>
                </a:solidFill>
              </a:defRPr>
            </a:lvl1pPr>
          </a:lstStyle>
          <a:p>
            <a:r>
              <a:rPr lang="en-US" dirty="0"/>
              <a:t>Title heading here</a:t>
            </a:r>
          </a:p>
        </p:txBody>
      </p:sp>
      <p:sp>
        <p:nvSpPr>
          <p:cNvPr id="14" name="Text Placeholder 4">
            <a:extLst>
              <a:ext uri="{FF2B5EF4-FFF2-40B4-BE49-F238E27FC236}">
                <a16:creationId xmlns:a16="http://schemas.microsoft.com/office/drawing/2014/main" id="{55933010-02AF-864A-B29C-468E3DDEEA5E}"/>
              </a:ext>
            </a:extLst>
          </p:cNvPr>
          <p:cNvSpPr>
            <a:spLocks noGrp="1"/>
          </p:cNvSpPr>
          <p:nvPr>
            <p:ph type="body" sz="quarter" idx="13" hasCustomPrompt="1"/>
          </p:nvPr>
        </p:nvSpPr>
        <p:spPr>
          <a:xfrm>
            <a:off x="382766" y="1852176"/>
            <a:ext cx="8406302" cy="531455"/>
          </a:xfrm>
        </p:spPr>
        <p:txBody>
          <a:bodyPr lIns="0" tIns="0" rIns="0" bIns="0"/>
          <a:lstStyle>
            <a:lvl1pPr marL="0" indent="0" algn="l">
              <a:lnSpc>
                <a:spcPct val="90000"/>
              </a:lnSpc>
              <a:buNone/>
              <a:defRPr sz="15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Presented by</a:t>
            </a:r>
          </a:p>
        </p:txBody>
      </p:sp>
      <p:pic>
        <p:nvPicPr>
          <p:cNvPr id="7" name="Picture 6">
            <a:extLst>
              <a:ext uri="{FF2B5EF4-FFF2-40B4-BE49-F238E27FC236}">
                <a16:creationId xmlns:a16="http://schemas.microsoft.com/office/drawing/2014/main" id="{A8B4EEB1-42E3-41C0-B7C0-8A0DC6F52F0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72022" y="4031134"/>
            <a:ext cx="1494878" cy="517600"/>
          </a:xfrm>
          <a:prstGeom prst="rect">
            <a:avLst/>
          </a:prstGeom>
        </p:spPr>
      </p:pic>
    </p:spTree>
    <p:extLst>
      <p:ext uri="{BB962C8B-B14F-4D97-AF65-F5344CB8AC3E}">
        <p14:creationId xmlns:p14="http://schemas.microsoft.com/office/powerpoint/2010/main" val="38117383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 Column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buFontTx/>
              <a:buNone/>
              <a:defRPr/>
            </a:lvl1pPr>
          </a:lstStyle>
          <a:p>
            <a:r>
              <a:rPr lang="en-US" noProof="0"/>
              <a:t>Click to edit Master title style</a:t>
            </a:r>
            <a:endParaRPr lang="en-AU" noProof="0" dirty="0"/>
          </a:p>
        </p:txBody>
      </p:sp>
      <p:sp>
        <p:nvSpPr>
          <p:cNvPr id="3" name="Slide Number Placeholder 2"/>
          <p:cNvSpPr>
            <a:spLocks noGrp="1"/>
          </p:cNvSpPr>
          <p:nvPr>
            <p:ph type="sldNum" sz="quarter" idx="10"/>
          </p:nvPr>
        </p:nvSpPr>
        <p:spPr/>
        <p:txBody>
          <a:bodyPr/>
          <a:lstStyle/>
          <a:p>
            <a:fld id="{DE3FD18A-5D28-489C-B3E4-D50D4FF54D3C}" type="slidenum">
              <a:rPr lang="en-GB" smtClean="0"/>
              <a:t>‹#›</a:t>
            </a:fld>
            <a:endParaRPr lang="en-GB"/>
          </a:p>
        </p:txBody>
      </p:sp>
      <p:sp>
        <p:nvSpPr>
          <p:cNvPr id="4" name="Date Placeholder 3"/>
          <p:cNvSpPr>
            <a:spLocks noGrp="1"/>
          </p:cNvSpPr>
          <p:nvPr>
            <p:ph type="dt" sz="half" idx="11"/>
          </p:nvPr>
        </p:nvSpPr>
        <p:spPr/>
        <p:txBody>
          <a:bodyPr/>
          <a:lstStyle/>
          <a:p>
            <a:fld id="{6B1129CE-4565-4090-A01B-A704016729C7}" type="datetimeFigureOut">
              <a:rPr lang="en-GB" smtClean="0"/>
              <a:t>25/09/2020</a:t>
            </a:fld>
            <a:endParaRPr lang="en-GB"/>
          </a:p>
        </p:txBody>
      </p:sp>
      <p:sp>
        <p:nvSpPr>
          <p:cNvPr id="6" name="Text Placeholder 12"/>
          <p:cNvSpPr>
            <a:spLocks noGrp="1"/>
          </p:cNvSpPr>
          <p:nvPr>
            <p:ph type="body" sz="quarter" idx="17" hasCustomPrompt="1"/>
          </p:nvPr>
        </p:nvSpPr>
        <p:spPr>
          <a:xfrm>
            <a:off x="460072" y="635001"/>
            <a:ext cx="6397928" cy="399143"/>
          </a:xfrm>
          <a:prstGeom prst="rect">
            <a:avLst/>
          </a:prstGeom>
        </p:spPr>
        <p:txBody>
          <a:bodyPr>
            <a:normAutofit/>
          </a:bodyPr>
          <a:lstStyle>
            <a:lvl1pPr marL="0" indent="0">
              <a:buFontTx/>
              <a:buNone/>
              <a:defRPr sz="1350" cap="all">
                <a:solidFill>
                  <a:schemeClr val="tx2"/>
                </a:solidFill>
                <a:latin typeface="+mj-lt"/>
              </a:defRPr>
            </a:lvl1pPr>
          </a:lstStyle>
          <a:p>
            <a:pPr lvl="0"/>
            <a:r>
              <a:rPr lang="en-AU" noProof="0" dirty="0"/>
              <a:t>SUBHEAD</a:t>
            </a:r>
          </a:p>
        </p:txBody>
      </p:sp>
      <p:sp>
        <p:nvSpPr>
          <p:cNvPr id="9" name="Text Placeholder 2"/>
          <p:cNvSpPr>
            <a:spLocks noGrp="1"/>
          </p:cNvSpPr>
          <p:nvPr>
            <p:ph idx="1" hasCustomPrompt="1"/>
          </p:nvPr>
        </p:nvSpPr>
        <p:spPr>
          <a:xfrm>
            <a:off x="445642" y="1296735"/>
            <a:ext cx="8266559" cy="3389566"/>
          </a:xfrm>
          <a:prstGeom prst="rect">
            <a:avLst/>
          </a:prstGeom>
        </p:spPr>
        <p:txBody>
          <a:bodyPr vert="horz" lIns="91440" tIns="45720" rIns="91440" bIns="45720" numCol="1" spcCol="0" rtlCol="0">
            <a:normAutofit/>
          </a:bodyPr>
          <a:lstStyle>
            <a:lvl3pPr marL="0" indent="0">
              <a:buFontTx/>
              <a:buNone/>
              <a:defRPr b="1" cap="all" baseline="0">
                <a:solidFill>
                  <a:schemeClr val="tx2"/>
                </a:solidFill>
                <a:latin typeface="+mj-lt"/>
              </a:defRPr>
            </a:lvl3pPr>
            <a:lvl4pPr marL="0" indent="0">
              <a:buFontTx/>
              <a:buNone/>
              <a:defRPr/>
            </a:lvl4pPr>
            <a:lvl5pPr marL="942975" indent="0">
              <a:buNone/>
              <a:defRPr/>
            </a:lvl5pPr>
          </a:lstStyle>
          <a:p>
            <a:pPr lvl="2"/>
            <a:r>
              <a:rPr lang="en-AU" noProof="0" dirty="0"/>
              <a:t>THIRD LEVEL</a:t>
            </a:r>
          </a:p>
          <a:p>
            <a:pPr lvl="3"/>
            <a:r>
              <a:rPr lang="en-AU" noProof="0" dirty="0"/>
              <a:t>Fourth level</a:t>
            </a:r>
          </a:p>
          <a:p>
            <a:pPr lvl="3"/>
            <a:endParaRPr lang="en-AU" noProof="0" dirty="0"/>
          </a:p>
        </p:txBody>
      </p:sp>
    </p:spTree>
    <p:extLst>
      <p:ext uri="{BB962C8B-B14F-4D97-AF65-F5344CB8AC3E}">
        <p14:creationId xmlns:p14="http://schemas.microsoft.com/office/powerpoint/2010/main" val="4010609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Title 8"/>
          <p:cNvSpPr>
            <a:spLocks noGrp="1"/>
          </p:cNvSpPr>
          <p:nvPr>
            <p:ph type="title"/>
          </p:nvPr>
        </p:nvSpPr>
        <p:spPr>
          <a:xfrm>
            <a:off x="381884" y="1348199"/>
            <a:ext cx="3948874" cy="992229"/>
          </a:xfrm>
          <a:prstGeom prst="rect">
            <a:avLst/>
          </a:prstGeom>
        </p:spPr>
        <p:txBody>
          <a:bodyPr anchor="t"/>
          <a:lstStyle>
            <a:lvl1pPr>
              <a:defRPr sz="2000">
                <a:solidFill>
                  <a:schemeClr val="bg1"/>
                </a:solidFill>
              </a:defRPr>
            </a:lvl1pPr>
          </a:lstStyle>
          <a:p>
            <a:r>
              <a:rPr lang="en-US" dirty="0"/>
              <a:t>Click to edit Master title style</a:t>
            </a:r>
          </a:p>
        </p:txBody>
      </p:sp>
      <p:sp>
        <p:nvSpPr>
          <p:cNvPr id="8" name="Text Placeholder 4"/>
          <p:cNvSpPr>
            <a:spLocks noGrp="1"/>
          </p:cNvSpPr>
          <p:nvPr>
            <p:ph type="body" sz="quarter" idx="11"/>
          </p:nvPr>
        </p:nvSpPr>
        <p:spPr>
          <a:xfrm>
            <a:off x="366942" y="2520726"/>
            <a:ext cx="3963817" cy="639366"/>
          </a:xfrm>
          <a:prstGeom prst="rect">
            <a:avLst/>
          </a:prstGeom>
        </p:spPr>
        <p:txBody>
          <a:bodyPr>
            <a:noAutofit/>
          </a:bodyPr>
          <a:lstStyle>
            <a:lvl1pPr marL="0" indent="0">
              <a:lnSpc>
                <a:spcPct val="90000"/>
              </a:lnSpc>
              <a:buNone/>
              <a:defRPr sz="1200"/>
            </a:lvl1pPr>
            <a:lvl2pPr marL="342900" indent="0">
              <a:buNone/>
              <a:defRPr sz="1200"/>
            </a:lvl2pPr>
            <a:lvl3pPr marL="685800" indent="0">
              <a:buNone/>
              <a:defRPr sz="1200"/>
            </a:lvl3pPr>
            <a:lvl4pPr marL="1028700" indent="0">
              <a:buNone/>
              <a:defRPr/>
            </a:lvl4pPr>
            <a:lvl5pPr marL="1371600" indent="0">
              <a:buNone/>
              <a:defRPr/>
            </a:lvl5pPr>
          </a:lstStyle>
          <a:p>
            <a:pPr lvl="0"/>
            <a:r>
              <a:rPr lang="en-US"/>
              <a:t>Click to edit Master text styles</a:t>
            </a:r>
          </a:p>
          <a:p>
            <a:pPr lvl="1"/>
            <a:r>
              <a:rPr lang="en-US"/>
              <a:t>Second level</a:t>
            </a:r>
          </a:p>
          <a:p>
            <a:pPr lvl="2"/>
            <a:r>
              <a:rPr lang="en-US"/>
              <a:t>Third level</a:t>
            </a:r>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1" name="Picture 10" descr="A picture containing building, outdoor&#10;&#10;Description automatically generated">
            <a:extLst>
              <a:ext uri="{FF2B5EF4-FFF2-40B4-BE49-F238E27FC236}">
                <a16:creationId xmlns:a16="http://schemas.microsoft.com/office/drawing/2014/main" id="{7F04E902-5E8F-2341-BD2B-645DFE5A032C}"/>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72000" y="0"/>
            <a:ext cx="4572000" cy="5156444"/>
          </a:xfrm>
          <a:prstGeom prst="rect">
            <a:avLst/>
          </a:prstGeom>
        </p:spPr>
      </p:pic>
    </p:spTree>
    <p:extLst>
      <p:ext uri="{BB962C8B-B14F-4D97-AF65-F5344CB8AC3E}">
        <p14:creationId xmlns:p14="http://schemas.microsoft.com/office/powerpoint/2010/main" val="2598805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Title 8"/>
          <p:cNvSpPr>
            <a:spLocks noGrp="1"/>
          </p:cNvSpPr>
          <p:nvPr>
            <p:ph type="title"/>
          </p:nvPr>
        </p:nvSpPr>
        <p:spPr>
          <a:xfrm>
            <a:off x="381884" y="1348199"/>
            <a:ext cx="3948874" cy="992229"/>
          </a:xfrm>
          <a:prstGeom prst="rect">
            <a:avLst/>
          </a:prstGeom>
        </p:spPr>
        <p:txBody>
          <a:bodyPr anchor="t"/>
          <a:lstStyle>
            <a:lvl1pPr>
              <a:defRPr sz="2000">
                <a:solidFill>
                  <a:schemeClr val="bg1"/>
                </a:solidFill>
              </a:defRPr>
            </a:lvl1pPr>
          </a:lstStyle>
          <a:p>
            <a:r>
              <a:rPr lang="en-US" dirty="0"/>
              <a:t>Click to edit Master title style</a:t>
            </a:r>
          </a:p>
        </p:txBody>
      </p:sp>
      <p:sp>
        <p:nvSpPr>
          <p:cNvPr id="8" name="Text Placeholder 4"/>
          <p:cNvSpPr>
            <a:spLocks noGrp="1"/>
          </p:cNvSpPr>
          <p:nvPr>
            <p:ph type="body" sz="quarter" idx="11"/>
          </p:nvPr>
        </p:nvSpPr>
        <p:spPr>
          <a:xfrm>
            <a:off x="366942" y="2520726"/>
            <a:ext cx="3963817" cy="639366"/>
          </a:xfrm>
          <a:prstGeom prst="rect">
            <a:avLst/>
          </a:prstGeom>
        </p:spPr>
        <p:txBody>
          <a:bodyPr>
            <a:noAutofit/>
          </a:bodyPr>
          <a:lstStyle>
            <a:lvl1pPr marL="0" indent="0">
              <a:lnSpc>
                <a:spcPct val="90000"/>
              </a:lnSpc>
              <a:buNone/>
              <a:defRPr sz="1200"/>
            </a:lvl1pPr>
            <a:lvl2pPr marL="342900" indent="0">
              <a:buNone/>
              <a:defRPr sz="1200"/>
            </a:lvl2pPr>
            <a:lvl3pPr marL="685800" indent="0">
              <a:buNone/>
              <a:defRPr sz="1200"/>
            </a:lvl3pPr>
            <a:lvl4pPr marL="1028700" indent="0">
              <a:buNone/>
              <a:defRPr/>
            </a:lvl4pPr>
            <a:lvl5pPr marL="1371600" indent="0">
              <a:buNone/>
              <a:defRPr/>
            </a:lvl5pPr>
          </a:lstStyle>
          <a:p>
            <a:pPr lvl="0"/>
            <a:r>
              <a:rPr lang="en-US"/>
              <a:t>Click to edit Master text styles</a:t>
            </a:r>
          </a:p>
          <a:p>
            <a:pPr lvl="1"/>
            <a:r>
              <a:rPr lang="en-US"/>
              <a:t>Second level</a:t>
            </a:r>
          </a:p>
          <a:p>
            <a:pPr lvl="2"/>
            <a:r>
              <a:rPr lang="en-US"/>
              <a:t>Third level</a:t>
            </a:r>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1" name="Picture 10" descr="A picture containing wall, indoor, ceiling, floor&#10;&#10;Description automatically generated">
            <a:extLst>
              <a:ext uri="{FF2B5EF4-FFF2-40B4-BE49-F238E27FC236}">
                <a16:creationId xmlns:a16="http://schemas.microsoft.com/office/drawing/2014/main" id="{A0E5CEAC-0663-5246-91BD-F5AF7EAADAD2}"/>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453337" y="0"/>
            <a:ext cx="4708429" cy="5173957"/>
          </a:xfrm>
          <a:prstGeom prst="rect">
            <a:avLst/>
          </a:prstGeom>
        </p:spPr>
      </p:pic>
    </p:spTree>
    <p:extLst>
      <p:ext uri="{BB962C8B-B14F-4D97-AF65-F5344CB8AC3E}">
        <p14:creationId xmlns:p14="http://schemas.microsoft.com/office/powerpoint/2010/main" val="331193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Title 8"/>
          <p:cNvSpPr>
            <a:spLocks noGrp="1"/>
          </p:cNvSpPr>
          <p:nvPr>
            <p:ph type="title"/>
          </p:nvPr>
        </p:nvSpPr>
        <p:spPr>
          <a:xfrm>
            <a:off x="381884" y="1348199"/>
            <a:ext cx="3948874" cy="992229"/>
          </a:xfrm>
          <a:prstGeom prst="rect">
            <a:avLst/>
          </a:prstGeom>
        </p:spPr>
        <p:txBody>
          <a:bodyPr anchor="t"/>
          <a:lstStyle>
            <a:lvl1pPr>
              <a:defRPr sz="2000">
                <a:solidFill>
                  <a:schemeClr val="bg1"/>
                </a:solidFill>
              </a:defRPr>
            </a:lvl1pPr>
          </a:lstStyle>
          <a:p>
            <a:r>
              <a:rPr lang="en-US" dirty="0"/>
              <a:t>Click to edit Master title style</a:t>
            </a:r>
          </a:p>
        </p:txBody>
      </p:sp>
      <p:sp>
        <p:nvSpPr>
          <p:cNvPr id="8" name="Text Placeholder 4"/>
          <p:cNvSpPr>
            <a:spLocks noGrp="1"/>
          </p:cNvSpPr>
          <p:nvPr>
            <p:ph type="body" sz="quarter" idx="11"/>
          </p:nvPr>
        </p:nvSpPr>
        <p:spPr>
          <a:xfrm>
            <a:off x="366942" y="2520726"/>
            <a:ext cx="3963817" cy="639366"/>
          </a:xfrm>
          <a:prstGeom prst="rect">
            <a:avLst/>
          </a:prstGeom>
        </p:spPr>
        <p:txBody>
          <a:bodyPr>
            <a:noAutofit/>
          </a:bodyPr>
          <a:lstStyle>
            <a:lvl1pPr marL="0" indent="0">
              <a:lnSpc>
                <a:spcPct val="90000"/>
              </a:lnSpc>
              <a:buNone/>
              <a:defRPr sz="1200"/>
            </a:lvl1pPr>
            <a:lvl2pPr marL="342900" indent="0">
              <a:buNone/>
              <a:defRPr sz="1200"/>
            </a:lvl2pPr>
            <a:lvl3pPr marL="685800" indent="0">
              <a:buNone/>
              <a:defRPr sz="1200"/>
            </a:lvl3pPr>
            <a:lvl4pPr marL="1028700" indent="0">
              <a:buNone/>
              <a:defRPr/>
            </a:lvl4pPr>
            <a:lvl5pPr marL="1371600" indent="0">
              <a:buNone/>
              <a:defRPr/>
            </a:lvl5pPr>
          </a:lstStyle>
          <a:p>
            <a:pPr lvl="0"/>
            <a:r>
              <a:rPr lang="en-US"/>
              <a:t>Click to edit Master text styles</a:t>
            </a:r>
          </a:p>
          <a:p>
            <a:pPr lvl="1"/>
            <a:r>
              <a:rPr lang="en-US"/>
              <a:t>Second level</a:t>
            </a:r>
          </a:p>
          <a:p>
            <a:pPr lvl="2"/>
            <a:r>
              <a:rPr lang="en-US"/>
              <a:t>Third level</a:t>
            </a:r>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1" name="Picture 10" descr="A view of a large building&#10;&#10;Description automatically generated">
            <a:extLst>
              <a:ext uri="{FF2B5EF4-FFF2-40B4-BE49-F238E27FC236}">
                <a16:creationId xmlns:a16="http://schemas.microsoft.com/office/drawing/2014/main" id="{B1EF443F-1551-0648-BE62-2C268A5287F3}"/>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453334" y="0"/>
            <a:ext cx="4690665" cy="5143500"/>
          </a:xfrm>
          <a:prstGeom prst="rect">
            <a:avLst/>
          </a:prstGeom>
        </p:spPr>
      </p:pic>
    </p:spTree>
    <p:extLst>
      <p:ext uri="{BB962C8B-B14F-4D97-AF65-F5344CB8AC3E}">
        <p14:creationId xmlns:p14="http://schemas.microsoft.com/office/powerpoint/2010/main" val="1054383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Title 8"/>
          <p:cNvSpPr>
            <a:spLocks noGrp="1"/>
          </p:cNvSpPr>
          <p:nvPr>
            <p:ph type="title"/>
          </p:nvPr>
        </p:nvSpPr>
        <p:spPr>
          <a:xfrm>
            <a:off x="381884" y="1348199"/>
            <a:ext cx="3948874" cy="992229"/>
          </a:xfrm>
          <a:prstGeom prst="rect">
            <a:avLst/>
          </a:prstGeom>
        </p:spPr>
        <p:txBody>
          <a:bodyPr anchor="t"/>
          <a:lstStyle>
            <a:lvl1pPr>
              <a:defRPr sz="2000">
                <a:solidFill>
                  <a:schemeClr val="bg1"/>
                </a:solidFill>
              </a:defRPr>
            </a:lvl1pPr>
          </a:lstStyle>
          <a:p>
            <a:r>
              <a:rPr lang="en-US" dirty="0"/>
              <a:t>Click to edit Master title style</a:t>
            </a:r>
          </a:p>
        </p:txBody>
      </p:sp>
      <p:sp>
        <p:nvSpPr>
          <p:cNvPr id="8" name="Text Placeholder 4"/>
          <p:cNvSpPr>
            <a:spLocks noGrp="1"/>
          </p:cNvSpPr>
          <p:nvPr>
            <p:ph type="body" sz="quarter" idx="11"/>
          </p:nvPr>
        </p:nvSpPr>
        <p:spPr>
          <a:xfrm>
            <a:off x="366942" y="2520726"/>
            <a:ext cx="3963817" cy="639366"/>
          </a:xfrm>
          <a:prstGeom prst="rect">
            <a:avLst/>
          </a:prstGeom>
        </p:spPr>
        <p:txBody>
          <a:bodyPr>
            <a:noAutofit/>
          </a:bodyPr>
          <a:lstStyle>
            <a:lvl1pPr marL="0" indent="0">
              <a:lnSpc>
                <a:spcPct val="90000"/>
              </a:lnSpc>
              <a:buNone/>
              <a:defRPr sz="1200"/>
            </a:lvl1pPr>
            <a:lvl2pPr marL="342900" indent="0">
              <a:buNone/>
              <a:defRPr sz="1200"/>
            </a:lvl2pPr>
            <a:lvl3pPr marL="685800" indent="0">
              <a:buNone/>
              <a:defRPr sz="1200"/>
            </a:lvl3pPr>
            <a:lvl4pPr marL="1028700" indent="0">
              <a:buNone/>
              <a:defRPr/>
            </a:lvl4pPr>
            <a:lvl5pPr marL="1371600" indent="0">
              <a:buNone/>
              <a:defRPr/>
            </a:lvl5pPr>
          </a:lstStyle>
          <a:p>
            <a:pPr lvl="0"/>
            <a:r>
              <a:rPr lang="en-US"/>
              <a:t>Click to edit Master text styles</a:t>
            </a:r>
          </a:p>
          <a:p>
            <a:pPr lvl="1"/>
            <a:r>
              <a:rPr lang="en-US"/>
              <a:t>Second level</a:t>
            </a:r>
          </a:p>
          <a:p>
            <a:pPr lvl="2"/>
            <a:r>
              <a:rPr lang="en-US"/>
              <a:t>Third level</a:t>
            </a:r>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2" name="Picture 11" descr="A view of a large window&#10;&#10;Description automatically generated">
            <a:extLst>
              <a:ext uri="{FF2B5EF4-FFF2-40B4-BE49-F238E27FC236}">
                <a16:creationId xmlns:a16="http://schemas.microsoft.com/office/drawing/2014/main" id="{420423EE-BBB8-3641-9440-EA11434269FF}"/>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87877" y="-1"/>
            <a:ext cx="4567509" cy="5143500"/>
          </a:xfrm>
          <a:prstGeom prst="rect">
            <a:avLst/>
          </a:prstGeom>
        </p:spPr>
      </p:pic>
    </p:spTree>
    <p:extLst>
      <p:ext uri="{BB962C8B-B14F-4D97-AF65-F5344CB8AC3E}">
        <p14:creationId xmlns:p14="http://schemas.microsoft.com/office/powerpoint/2010/main" val="3184526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Title 8"/>
          <p:cNvSpPr>
            <a:spLocks noGrp="1"/>
          </p:cNvSpPr>
          <p:nvPr>
            <p:ph type="title"/>
          </p:nvPr>
        </p:nvSpPr>
        <p:spPr>
          <a:xfrm>
            <a:off x="381884" y="1348199"/>
            <a:ext cx="3948874" cy="992229"/>
          </a:xfrm>
          <a:prstGeom prst="rect">
            <a:avLst/>
          </a:prstGeom>
        </p:spPr>
        <p:txBody>
          <a:bodyPr anchor="t"/>
          <a:lstStyle>
            <a:lvl1pPr>
              <a:defRPr sz="2000">
                <a:solidFill>
                  <a:schemeClr val="bg1"/>
                </a:solidFill>
              </a:defRPr>
            </a:lvl1pPr>
          </a:lstStyle>
          <a:p>
            <a:r>
              <a:rPr lang="en-US" dirty="0"/>
              <a:t>Click to edit Master title style</a:t>
            </a:r>
          </a:p>
        </p:txBody>
      </p:sp>
      <p:sp>
        <p:nvSpPr>
          <p:cNvPr id="8" name="Text Placeholder 4"/>
          <p:cNvSpPr>
            <a:spLocks noGrp="1"/>
          </p:cNvSpPr>
          <p:nvPr>
            <p:ph type="body" sz="quarter" idx="11"/>
          </p:nvPr>
        </p:nvSpPr>
        <p:spPr>
          <a:xfrm>
            <a:off x="366942" y="2520726"/>
            <a:ext cx="3963817" cy="639366"/>
          </a:xfrm>
          <a:prstGeom prst="rect">
            <a:avLst/>
          </a:prstGeom>
        </p:spPr>
        <p:txBody>
          <a:bodyPr>
            <a:noAutofit/>
          </a:bodyPr>
          <a:lstStyle>
            <a:lvl1pPr marL="0" indent="0">
              <a:lnSpc>
                <a:spcPct val="90000"/>
              </a:lnSpc>
              <a:buNone/>
              <a:defRPr sz="1200"/>
            </a:lvl1pPr>
            <a:lvl2pPr marL="342900" indent="0">
              <a:buNone/>
              <a:defRPr sz="1200"/>
            </a:lvl2pPr>
            <a:lvl3pPr marL="685800" indent="0">
              <a:buNone/>
              <a:defRPr sz="1200"/>
            </a:lvl3pPr>
            <a:lvl4pPr marL="1028700" indent="0">
              <a:buNone/>
              <a:defRPr/>
            </a:lvl4pPr>
            <a:lvl5pPr marL="1371600" indent="0">
              <a:buNone/>
              <a:defRPr/>
            </a:lvl5pPr>
          </a:lstStyle>
          <a:p>
            <a:pPr lvl="0"/>
            <a:r>
              <a:rPr lang="en-US"/>
              <a:t>Click to edit Master text styles</a:t>
            </a:r>
          </a:p>
          <a:p>
            <a:pPr lvl="1"/>
            <a:r>
              <a:rPr lang="en-US"/>
              <a:t>Second level</a:t>
            </a:r>
          </a:p>
          <a:p>
            <a:pPr lvl="2"/>
            <a:r>
              <a:rPr lang="en-US"/>
              <a:t>Third level</a:t>
            </a:r>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2" name="Picture 11" descr="A bench in front of a building&#10;&#10;Description automatically generated">
            <a:extLst>
              <a:ext uri="{FF2B5EF4-FFF2-40B4-BE49-F238E27FC236}">
                <a16:creationId xmlns:a16="http://schemas.microsoft.com/office/drawing/2014/main" id="{9DA25CDA-EEDD-A747-B55E-843FD2345DE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b="-3014"/>
          <a:stretch/>
        </p:blipFill>
        <p:spPr>
          <a:xfrm>
            <a:off x="4567770" y="-1"/>
            <a:ext cx="4576230" cy="5351565"/>
          </a:xfrm>
          <a:prstGeom prst="rect">
            <a:avLst/>
          </a:prstGeom>
        </p:spPr>
      </p:pic>
    </p:spTree>
    <p:extLst>
      <p:ext uri="{BB962C8B-B14F-4D97-AF65-F5344CB8AC3E}">
        <p14:creationId xmlns:p14="http://schemas.microsoft.com/office/powerpoint/2010/main" val="1217307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slide – Red option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576A394-6B1F-4D42-AB9D-E8AC240619B4}"/>
              </a:ext>
            </a:extLst>
          </p:cNvPr>
          <p:cNvSpPr/>
          <p:nvPr userDrawn="1"/>
        </p:nvSpPr>
        <p:spPr>
          <a:xfrm>
            <a:off x="1" y="0"/>
            <a:ext cx="4587876" cy="5143500"/>
          </a:xfrm>
          <a:prstGeom prst="rect">
            <a:avLst/>
          </a:prstGeom>
          <a:solidFill>
            <a:srgbClr val="E64626"/>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p>
        </p:txBody>
      </p:sp>
      <p:sp>
        <p:nvSpPr>
          <p:cNvPr id="7" name="Title 8"/>
          <p:cNvSpPr>
            <a:spLocks noGrp="1"/>
          </p:cNvSpPr>
          <p:nvPr>
            <p:ph type="title"/>
          </p:nvPr>
        </p:nvSpPr>
        <p:spPr>
          <a:xfrm>
            <a:off x="381884" y="1348199"/>
            <a:ext cx="3948874" cy="992229"/>
          </a:xfrm>
          <a:prstGeom prst="rect">
            <a:avLst/>
          </a:prstGeom>
        </p:spPr>
        <p:txBody>
          <a:bodyPr anchor="t"/>
          <a:lstStyle>
            <a:lvl1pPr>
              <a:defRPr sz="2000">
                <a:solidFill>
                  <a:schemeClr val="bg1"/>
                </a:solidFill>
              </a:defRPr>
            </a:lvl1pPr>
          </a:lstStyle>
          <a:p>
            <a:r>
              <a:rPr lang="en-US" dirty="0"/>
              <a:t>Click to edit Master title style</a:t>
            </a:r>
          </a:p>
        </p:txBody>
      </p:sp>
      <p:sp>
        <p:nvSpPr>
          <p:cNvPr id="8" name="Text Placeholder 4"/>
          <p:cNvSpPr>
            <a:spLocks noGrp="1"/>
          </p:cNvSpPr>
          <p:nvPr>
            <p:ph type="body" sz="quarter" idx="11"/>
          </p:nvPr>
        </p:nvSpPr>
        <p:spPr>
          <a:xfrm>
            <a:off x="366942" y="2520726"/>
            <a:ext cx="3963817" cy="639366"/>
          </a:xfrm>
          <a:prstGeom prst="rect">
            <a:avLst/>
          </a:prstGeom>
        </p:spPr>
        <p:txBody>
          <a:bodyPr>
            <a:noAutofit/>
          </a:bodyPr>
          <a:lstStyle>
            <a:lvl1pPr marL="0" indent="0">
              <a:lnSpc>
                <a:spcPct val="90000"/>
              </a:lnSpc>
              <a:buNone/>
              <a:defRPr sz="1200"/>
            </a:lvl1pPr>
            <a:lvl2pPr marL="342900" indent="0">
              <a:buNone/>
              <a:defRPr sz="1200"/>
            </a:lvl2pPr>
            <a:lvl3pPr marL="685800" indent="0">
              <a:buNone/>
              <a:defRPr sz="1200"/>
            </a:lvl3pPr>
            <a:lvl4pPr marL="1028700" indent="0">
              <a:buNone/>
              <a:defRPr/>
            </a:lvl4pPr>
            <a:lvl5pPr marL="1371600" indent="0">
              <a:buNone/>
              <a:defRPr/>
            </a:lvl5pPr>
          </a:lstStyle>
          <a:p>
            <a:pPr lvl="0"/>
            <a:r>
              <a:rPr lang="en-US"/>
              <a:t>Click to edit Master text styles</a:t>
            </a:r>
          </a:p>
          <a:p>
            <a:pPr lvl="1"/>
            <a:r>
              <a:rPr lang="en-US"/>
              <a:t>Second level</a:t>
            </a:r>
          </a:p>
          <a:p>
            <a:pPr lvl="2"/>
            <a:r>
              <a:rPr lang="en-US"/>
              <a:t>Third level</a:t>
            </a:r>
          </a:p>
        </p:txBody>
      </p:sp>
      <p:pic>
        <p:nvPicPr>
          <p:cNvPr id="10" name="Picture 9" descr="A close up of a logo&#10;&#10;Description automatically generated">
            <a:extLst>
              <a:ext uri="{FF2B5EF4-FFF2-40B4-BE49-F238E27FC236}">
                <a16:creationId xmlns:a16="http://schemas.microsoft.com/office/drawing/2014/main" id="{1811C849-DF8E-4316-9166-B19E70AB32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94038" y="3859220"/>
            <a:ext cx="1853087" cy="864774"/>
          </a:xfrm>
          <a:prstGeom prst="rect">
            <a:avLst/>
          </a:prstGeom>
        </p:spPr>
      </p:pic>
      <p:pic>
        <p:nvPicPr>
          <p:cNvPr id="11" name="Picture 10" descr="A close up of a brick building&#10;&#10;Description automatically generated">
            <a:extLst>
              <a:ext uri="{FF2B5EF4-FFF2-40B4-BE49-F238E27FC236}">
                <a16:creationId xmlns:a16="http://schemas.microsoft.com/office/drawing/2014/main" id="{42F16A81-DDB6-9744-A640-ECE9CE4414F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587877" y="-1"/>
            <a:ext cx="4573835" cy="5185497"/>
          </a:xfrm>
          <a:prstGeom prst="rect">
            <a:avLst/>
          </a:prstGeom>
        </p:spPr>
      </p:pic>
    </p:spTree>
    <p:extLst>
      <p:ext uri="{BB962C8B-B14F-4D97-AF65-F5344CB8AC3E}">
        <p14:creationId xmlns:p14="http://schemas.microsoft.com/office/powerpoint/2010/main" val="2791457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2" name="Slide Number Placeholder 5"/>
          <p:cNvSpPr txBox="1">
            <a:spLocks/>
          </p:cNvSpPr>
          <p:nvPr/>
        </p:nvSpPr>
        <p:spPr>
          <a:xfrm>
            <a:off x="6629400" y="4767263"/>
            <a:ext cx="2133600" cy="273844"/>
          </a:xfrm>
          <a:prstGeom prst="rect">
            <a:avLst/>
          </a:prstGeom>
        </p:spPr>
        <p:txBody>
          <a:bodyPr anchor="ctr"/>
          <a:lstStyle>
            <a:defPPr>
              <a:defRPr lang="en-US"/>
            </a:defPPr>
            <a:lvl1pPr marL="0" algn="r" defTabSz="457200" rtl="0" eaLnBrk="1" latinLnBrk="0" hangingPunct="1">
              <a:defRPr sz="900" kern="120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sz="675" dirty="0"/>
              <a:t>Page </a:t>
            </a:r>
            <a:fld id="{3B11C02F-2186-5E4E-90C0-5210A150EF90}" type="slidenum">
              <a:rPr lang="en-US" sz="675" smtClean="0"/>
              <a:pPr fontAlgn="auto">
                <a:spcBef>
                  <a:spcPts val="0"/>
                </a:spcBef>
                <a:spcAft>
                  <a:spcPts val="0"/>
                </a:spcAft>
                <a:defRPr/>
              </a:pPr>
              <a:t>‹#›</a:t>
            </a:fld>
            <a:endParaRPr lang="en-US" sz="675" dirty="0"/>
          </a:p>
        </p:txBody>
      </p:sp>
      <p:sp>
        <p:nvSpPr>
          <p:cNvPr id="6" name="Date Placeholder 3">
            <a:extLst>
              <a:ext uri="{FF2B5EF4-FFF2-40B4-BE49-F238E27FC236}">
                <a16:creationId xmlns:a16="http://schemas.microsoft.com/office/drawing/2014/main" id="{B454F75B-D7A2-4B14-8535-B803517C2A15}"/>
              </a:ext>
            </a:extLst>
          </p:cNvPr>
          <p:cNvSpPr txBox="1">
            <a:spLocks/>
          </p:cNvSpPr>
          <p:nvPr userDrawn="1"/>
        </p:nvSpPr>
        <p:spPr>
          <a:xfrm>
            <a:off x="381000" y="4767263"/>
            <a:ext cx="2133600" cy="274637"/>
          </a:xfrm>
          <a:prstGeom prst="rect">
            <a:avLst/>
          </a:prstGeom>
        </p:spPr>
        <p:txBody>
          <a:bodyPr anchor="ctr"/>
          <a:lstStyle>
            <a:defPPr>
              <a:defRPr lang="en-US"/>
            </a:defPPr>
            <a:lvl1pPr marL="0" algn="l" defTabSz="457200" rtl="0" eaLnBrk="1" latinLnBrk="0" hangingPunct="1">
              <a:defRPr lang="en-US" sz="900" b="0" i="0" u="none" strike="noStrike" kern="1200" baseline="0" smtClean="0">
                <a:solidFill>
                  <a:schemeClr val="tx1"/>
                </a:solidFill>
                <a:latin typeface="Tw Cen MT"/>
                <a:ea typeface="+mn-ea"/>
                <a:cs typeface="Tw Cen M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dirty="0">
                <a:latin typeface="Arial" panose="020B0604020202020204" pitchFamily="34" charset="0"/>
                <a:cs typeface="Arial" panose="020B0604020202020204" pitchFamily="34" charset="0"/>
              </a:rPr>
              <a:t>The </a:t>
            </a:r>
            <a:r>
              <a:rPr lang="en-AU" dirty="0">
                <a:latin typeface="Arial" panose="020B0604020202020204" pitchFamily="34" charset="0"/>
                <a:cs typeface="Arial" panose="020B0604020202020204" pitchFamily="34" charset="0"/>
              </a:rPr>
              <a:t>University of Sydney</a:t>
            </a:r>
            <a:endParaRPr dirty="0">
              <a:latin typeface="Arial" panose="020B0604020202020204" pitchFamily="34" charset="0"/>
              <a:cs typeface="Arial" panose="020B0604020202020204" pitchFamily="34" charset="0"/>
            </a:endParaRPr>
          </a:p>
        </p:txBody>
      </p:sp>
      <p:sp>
        <p:nvSpPr>
          <p:cNvPr id="7" name="Title Placeholder 1">
            <a:extLst>
              <a:ext uri="{FF2B5EF4-FFF2-40B4-BE49-F238E27FC236}">
                <a16:creationId xmlns:a16="http://schemas.microsoft.com/office/drawing/2014/main" id="{BE9EF11D-F5BE-ED40-AB5F-104A2C9A67EF}"/>
              </a:ext>
            </a:extLst>
          </p:cNvPr>
          <p:cNvSpPr>
            <a:spLocks noGrp="1"/>
          </p:cNvSpPr>
          <p:nvPr>
            <p:ph type="title"/>
          </p:nvPr>
        </p:nvSpPr>
        <p:spPr bwMode="auto">
          <a:xfrm>
            <a:off x="358775" y="376238"/>
            <a:ext cx="8426450" cy="4853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bodyPr>
          <a:lstStyle/>
          <a:p>
            <a:pPr lvl="0"/>
            <a:r>
              <a:rPr lang="en-US" dirty="0"/>
              <a:t>Insert title here</a:t>
            </a:r>
          </a:p>
        </p:txBody>
      </p:sp>
      <p:sp>
        <p:nvSpPr>
          <p:cNvPr id="8" name="Text Placeholder 2">
            <a:extLst>
              <a:ext uri="{FF2B5EF4-FFF2-40B4-BE49-F238E27FC236}">
                <a16:creationId xmlns:a16="http://schemas.microsoft.com/office/drawing/2014/main" id="{31D8007C-8639-1A4A-A2BB-5F88DD41E22F}"/>
              </a:ext>
            </a:extLst>
          </p:cNvPr>
          <p:cNvSpPr>
            <a:spLocks noGrp="1"/>
          </p:cNvSpPr>
          <p:nvPr>
            <p:ph type="body" idx="1"/>
          </p:nvPr>
        </p:nvSpPr>
        <p:spPr bwMode="auto">
          <a:xfrm>
            <a:off x="358775" y="1040583"/>
            <a:ext cx="4589253" cy="36645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dirty="0"/>
              <a:t>Sub-heading Bold… 20pt</a:t>
            </a:r>
          </a:p>
          <a:p>
            <a:pPr lvl="0"/>
            <a:r>
              <a:rPr lang="en-US" dirty="0"/>
              <a:t>Add body copy </a:t>
            </a:r>
          </a:p>
        </p:txBody>
      </p:sp>
    </p:spTree>
    <p:extLst>
      <p:ext uri="{BB962C8B-B14F-4D97-AF65-F5344CB8AC3E}">
        <p14:creationId xmlns:p14="http://schemas.microsoft.com/office/powerpoint/2010/main" val="2228609886"/>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816" r:id="rId4"/>
    <p:sldLayoutId id="2147483817" r:id="rId5"/>
    <p:sldLayoutId id="2147483818" r:id="rId6"/>
    <p:sldLayoutId id="2147483819" r:id="rId7"/>
    <p:sldLayoutId id="2147483820" r:id="rId8"/>
    <p:sldLayoutId id="2147483821" r:id="rId9"/>
    <p:sldLayoutId id="2147483794" r:id="rId10"/>
    <p:sldLayoutId id="2147483845" r:id="rId11"/>
    <p:sldLayoutId id="2147483795" r:id="rId12"/>
    <p:sldLayoutId id="2147483796" r:id="rId13"/>
    <p:sldLayoutId id="2147483798" r:id="rId14"/>
    <p:sldLayoutId id="2147483799" r:id="rId15"/>
    <p:sldLayoutId id="2147483800" r:id="rId16"/>
    <p:sldLayoutId id="2147483801" r:id="rId17"/>
    <p:sldLayoutId id="2147483822" r:id="rId18"/>
    <p:sldLayoutId id="2147483797" r:id="rId19"/>
    <p:sldLayoutId id="2147483814" r:id="rId20"/>
    <p:sldLayoutId id="2147483802" r:id="rId21"/>
    <p:sldLayoutId id="2147483803" r:id="rId22"/>
    <p:sldLayoutId id="2147483804" r:id="rId23"/>
    <p:sldLayoutId id="2147483805" r:id="rId24"/>
    <p:sldLayoutId id="2147483806" r:id="rId25"/>
    <p:sldLayoutId id="2147483807" r:id="rId26"/>
    <p:sldLayoutId id="2147483808" r:id="rId27"/>
    <p:sldLayoutId id="2147483810" r:id="rId28"/>
    <p:sldLayoutId id="2147483811" r:id="rId29"/>
    <p:sldLayoutId id="2147483812" r:id="rId30"/>
    <p:sldLayoutId id="2147483813" r:id="rId31"/>
    <p:sldLayoutId id="2147483846" r:id="rId32"/>
  </p:sldLayoutIdLst>
  <p:txStyles>
    <p:titleStyle>
      <a:lvl1pPr algn="l" defTabSz="342900" rtl="0" eaLnBrk="1" fontAlgn="base" hangingPunct="1">
        <a:spcBef>
          <a:spcPct val="0"/>
        </a:spcBef>
        <a:spcAft>
          <a:spcPct val="0"/>
        </a:spcAft>
        <a:defRPr sz="2400" b="1" kern="1200">
          <a:solidFill>
            <a:schemeClr val="accent1"/>
          </a:solidFill>
          <a:latin typeface="Tw Cen MT"/>
          <a:ea typeface="ＭＳ Ｐゴシック" charset="0"/>
          <a:cs typeface="Tw Cen MT"/>
        </a:defRPr>
      </a:lvl1pPr>
      <a:lvl2pPr algn="l" defTabSz="342900" rtl="0" eaLnBrk="1" fontAlgn="base" hangingPunct="1">
        <a:spcBef>
          <a:spcPct val="0"/>
        </a:spcBef>
        <a:spcAft>
          <a:spcPct val="0"/>
        </a:spcAft>
        <a:defRPr sz="1800" b="1">
          <a:solidFill>
            <a:schemeClr val="accent1"/>
          </a:solidFill>
          <a:latin typeface="Tw Cen MT" charset="0"/>
          <a:ea typeface="ＭＳ Ｐゴシック" charset="0"/>
        </a:defRPr>
      </a:lvl2pPr>
      <a:lvl3pPr algn="l" defTabSz="342900" rtl="0" eaLnBrk="1" fontAlgn="base" hangingPunct="1">
        <a:spcBef>
          <a:spcPct val="0"/>
        </a:spcBef>
        <a:spcAft>
          <a:spcPct val="0"/>
        </a:spcAft>
        <a:defRPr sz="1800" b="1">
          <a:solidFill>
            <a:schemeClr val="accent1"/>
          </a:solidFill>
          <a:latin typeface="Tw Cen MT" charset="0"/>
          <a:ea typeface="ＭＳ Ｐゴシック" charset="0"/>
        </a:defRPr>
      </a:lvl3pPr>
      <a:lvl4pPr algn="l" defTabSz="342900" rtl="0" eaLnBrk="1" fontAlgn="base" hangingPunct="1">
        <a:spcBef>
          <a:spcPct val="0"/>
        </a:spcBef>
        <a:spcAft>
          <a:spcPct val="0"/>
        </a:spcAft>
        <a:defRPr sz="1800" b="1">
          <a:solidFill>
            <a:schemeClr val="accent1"/>
          </a:solidFill>
          <a:latin typeface="Tw Cen MT" charset="0"/>
          <a:ea typeface="ＭＳ Ｐゴシック" charset="0"/>
        </a:defRPr>
      </a:lvl4pPr>
      <a:lvl5pPr algn="l" defTabSz="342900" rtl="0" eaLnBrk="1" fontAlgn="base" hangingPunct="1">
        <a:spcBef>
          <a:spcPct val="0"/>
        </a:spcBef>
        <a:spcAft>
          <a:spcPct val="0"/>
        </a:spcAft>
        <a:defRPr sz="1800" b="1">
          <a:solidFill>
            <a:schemeClr val="accent1"/>
          </a:solidFill>
          <a:latin typeface="Tw Cen MT" charset="0"/>
          <a:ea typeface="ＭＳ Ｐゴシック" charset="0"/>
        </a:defRPr>
      </a:lvl5pPr>
      <a:lvl6pPr marL="342900" algn="l" defTabSz="342900" rtl="0" eaLnBrk="1" fontAlgn="base" hangingPunct="1">
        <a:spcBef>
          <a:spcPct val="0"/>
        </a:spcBef>
        <a:spcAft>
          <a:spcPct val="0"/>
        </a:spcAft>
        <a:defRPr sz="1800" b="1">
          <a:solidFill>
            <a:schemeClr val="accent1"/>
          </a:solidFill>
          <a:latin typeface="Tw Cen MT" charset="0"/>
          <a:ea typeface="ＭＳ Ｐゴシック" charset="0"/>
        </a:defRPr>
      </a:lvl6pPr>
      <a:lvl7pPr marL="685800" algn="l" defTabSz="342900" rtl="0" eaLnBrk="1" fontAlgn="base" hangingPunct="1">
        <a:spcBef>
          <a:spcPct val="0"/>
        </a:spcBef>
        <a:spcAft>
          <a:spcPct val="0"/>
        </a:spcAft>
        <a:defRPr sz="1800" b="1">
          <a:solidFill>
            <a:schemeClr val="accent1"/>
          </a:solidFill>
          <a:latin typeface="Tw Cen MT" charset="0"/>
          <a:ea typeface="ＭＳ Ｐゴシック" charset="0"/>
        </a:defRPr>
      </a:lvl7pPr>
      <a:lvl8pPr marL="1028700" algn="l" defTabSz="342900" rtl="0" eaLnBrk="1" fontAlgn="base" hangingPunct="1">
        <a:spcBef>
          <a:spcPct val="0"/>
        </a:spcBef>
        <a:spcAft>
          <a:spcPct val="0"/>
        </a:spcAft>
        <a:defRPr sz="1800" b="1">
          <a:solidFill>
            <a:schemeClr val="accent1"/>
          </a:solidFill>
          <a:latin typeface="Tw Cen MT" charset="0"/>
          <a:ea typeface="ＭＳ Ｐゴシック" charset="0"/>
        </a:defRPr>
      </a:lvl8pPr>
      <a:lvl9pPr marL="1371600" algn="l" defTabSz="342900" rtl="0" eaLnBrk="1" fontAlgn="base" hangingPunct="1">
        <a:spcBef>
          <a:spcPct val="0"/>
        </a:spcBef>
        <a:spcAft>
          <a:spcPct val="0"/>
        </a:spcAft>
        <a:defRPr sz="1800" b="1">
          <a:solidFill>
            <a:schemeClr val="accent1"/>
          </a:solidFill>
          <a:latin typeface="Tw Cen MT" charset="0"/>
          <a:ea typeface="ＭＳ Ｐゴシック" charset="0"/>
        </a:defRPr>
      </a:lvl9pPr>
    </p:titleStyle>
    <p:bodyStyle>
      <a:lvl1pPr marL="257175" indent="-257175" algn="l" defTabSz="342900" rtl="0" eaLnBrk="1" fontAlgn="base" hangingPunct="1">
        <a:spcBef>
          <a:spcPct val="20000"/>
        </a:spcBef>
        <a:spcAft>
          <a:spcPct val="0"/>
        </a:spcAft>
        <a:buFont typeface="Lucida Grande" charset="0"/>
        <a:buChar char="–"/>
        <a:defRPr sz="2400" b="1" kern="1200">
          <a:solidFill>
            <a:schemeClr val="tx1"/>
          </a:solidFill>
          <a:latin typeface="Tw Cen MT"/>
          <a:ea typeface="ＭＳ Ｐゴシック" charset="0"/>
          <a:cs typeface="Tw Cen MT"/>
        </a:defRPr>
      </a:lvl1pPr>
      <a:lvl2pPr marL="557213" indent="-214313"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2pPr>
      <a:lvl3pPr marL="8572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3pPr>
      <a:lvl4pPr marL="12001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4pPr>
      <a:lvl5pPr marL="1543050" indent="-171450" algn="l" defTabSz="342900" rtl="0" eaLnBrk="1" fontAlgn="base" hangingPunct="1">
        <a:spcBef>
          <a:spcPct val="20000"/>
        </a:spcBef>
        <a:spcAft>
          <a:spcPct val="0"/>
        </a:spcAft>
        <a:buFont typeface="Arial" charset="0"/>
        <a:buChar char="»"/>
        <a:defRPr sz="1500" kern="1200">
          <a:solidFill>
            <a:schemeClr val="tx1"/>
          </a:solidFill>
          <a:latin typeface="Tw Cen MT"/>
          <a:ea typeface="ＭＳ Ｐゴシック" charset="0"/>
          <a:cs typeface="Tw Cen MT"/>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22.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slideLayout" Target="../slideLayouts/slideLayout32.xml"/><Relationship Id="rId7" Type="http://schemas.openxmlformats.org/officeDocument/2006/relationships/diagramQuickStyle" Target="../diagrams/quickStyle5.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diagramLayout" Target="../diagrams/layout5.xml"/><Relationship Id="rId5" Type="http://schemas.openxmlformats.org/officeDocument/2006/relationships/diagramData" Target="../diagrams/data5.xml"/><Relationship Id="rId10" Type="http://schemas.openxmlformats.org/officeDocument/2006/relationships/image" Target="../media/image22.png"/><Relationship Id="rId4" Type="http://schemas.openxmlformats.org/officeDocument/2006/relationships/notesSlide" Target="../notesSlides/notesSlide10.xml"/><Relationship Id="rId9" Type="http://schemas.microsoft.com/office/2007/relationships/diagramDrawing" Target="../diagrams/drawing5.xml"/></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32.xml"/><Relationship Id="rId7" Type="http://schemas.openxmlformats.org/officeDocument/2006/relationships/image" Target="../media/image45.jp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7" Type="http://schemas.openxmlformats.org/officeDocument/2006/relationships/image" Target="../media/image22.png"/><Relationship Id="rId2" Type="http://schemas.microsoft.com/office/2007/relationships/media" Target="../media/media12.m4a"/><Relationship Id="rId1" Type="http://schemas.openxmlformats.org/officeDocument/2006/relationships/tags" Target="../tags/tag2.xml"/><Relationship Id="rId6" Type="http://schemas.openxmlformats.org/officeDocument/2006/relationships/image" Target="../media/image46.png"/><Relationship Id="rId5" Type="http://schemas.openxmlformats.org/officeDocument/2006/relationships/notesSlide" Target="../notesSlides/notesSlide12.xml"/><Relationship Id="rId4"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audio" Target="../media/media13.m4a"/><Relationship Id="rId7" Type="http://schemas.openxmlformats.org/officeDocument/2006/relationships/image" Target="../media/image48.png"/><Relationship Id="rId2" Type="http://schemas.microsoft.com/office/2007/relationships/media" Target="../media/media13.m4a"/><Relationship Id="rId1" Type="http://schemas.openxmlformats.org/officeDocument/2006/relationships/tags" Target="../tags/tag3.xml"/><Relationship Id="rId6" Type="http://schemas.openxmlformats.org/officeDocument/2006/relationships/image" Target="../media/image47.jpg"/><Relationship Id="rId5" Type="http://schemas.openxmlformats.org/officeDocument/2006/relationships/notesSlide" Target="../notesSlides/notesSlide13.xml"/><Relationship Id="rId4"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audio" Target="../media/media14.m4a"/><Relationship Id="rId7" Type="http://schemas.openxmlformats.org/officeDocument/2006/relationships/image" Target="../media/image50.jpg"/><Relationship Id="rId2" Type="http://schemas.microsoft.com/office/2007/relationships/media" Target="../media/media14.m4a"/><Relationship Id="rId1" Type="http://schemas.openxmlformats.org/officeDocument/2006/relationships/tags" Target="../tags/tag4.xml"/><Relationship Id="rId6" Type="http://schemas.openxmlformats.org/officeDocument/2006/relationships/image" Target="../media/image49.jpg"/><Relationship Id="rId5" Type="http://schemas.openxmlformats.org/officeDocument/2006/relationships/notesSlide" Target="../notesSlides/notesSlide14.xml"/><Relationship Id="rId4"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slideLayout" Target="../slideLayouts/slideLayout32.xml"/><Relationship Id="rId7" Type="http://schemas.openxmlformats.org/officeDocument/2006/relationships/diagramQuickStyle" Target="../diagrams/quickStyle6.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diagramLayout" Target="../diagrams/layout6.xml"/><Relationship Id="rId5" Type="http://schemas.openxmlformats.org/officeDocument/2006/relationships/diagramData" Target="../diagrams/data6.xml"/><Relationship Id="rId10" Type="http://schemas.openxmlformats.org/officeDocument/2006/relationships/image" Target="../media/image22.png"/><Relationship Id="rId4" Type="http://schemas.openxmlformats.org/officeDocument/2006/relationships/notesSlide" Target="../notesSlides/notesSlide15.xml"/><Relationship Id="rId9" Type="http://schemas.microsoft.com/office/2007/relationships/diagramDrawing" Target="../diagrams/drawing6.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slideLayout" Target="../slideLayouts/slideLayout32.xml"/><Relationship Id="rId7" Type="http://schemas.openxmlformats.org/officeDocument/2006/relationships/diagramQuickStyle" Target="../diagrams/quickStyle7.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diagramLayout" Target="../diagrams/layout7.xml"/><Relationship Id="rId5" Type="http://schemas.openxmlformats.org/officeDocument/2006/relationships/diagramData" Target="../diagrams/data7.xml"/><Relationship Id="rId10" Type="http://schemas.openxmlformats.org/officeDocument/2006/relationships/image" Target="../media/image22.png"/><Relationship Id="rId4" Type="http://schemas.openxmlformats.org/officeDocument/2006/relationships/notesSlide" Target="../notesSlides/notesSlide16.xml"/><Relationship Id="rId9" Type="http://schemas.microsoft.com/office/2007/relationships/diagramDrawing" Target="../diagrams/drawing7.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32.xml"/><Relationship Id="rId7" Type="http://schemas.openxmlformats.org/officeDocument/2006/relationships/diagramQuickStyle" Target="../diagrams/quickStyle1.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2.png"/><Relationship Id="rId4" Type="http://schemas.openxmlformats.org/officeDocument/2006/relationships/notesSlide" Target="../notesSlides/notesSlide2.xml"/><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32.xml"/><Relationship Id="rId7" Type="http://schemas.openxmlformats.org/officeDocument/2006/relationships/diagramQuickStyle" Target="../diagrams/quickStyle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22.png"/><Relationship Id="rId4" Type="http://schemas.openxmlformats.org/officeDocument/2006/relationships/notesSlide" Target="../notesSlides/notesSlide3.xml"/><Relationship Id="rId9" Type="http://schemas.microsoft.com/office/2007/relationships/diagramDrawing" Target="../diagrams/drawing2.xml"/></Relationships>
</file>

<file path=ppt/slides/_rels/slide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audio" Target="../media/media4.m4a"/><Relationship Id="rId7" Type="http://schemas.openxmlformats.org/officeDocument/2006/relationships/image" Target="../media/image32.jpg"/><Relationship Id="rId2" Type="http://schemas.microsoft.com/office/2007/relationships/media" Target="../media/media4.m4a"/><Relationship Id="rId1" Type="http://schemas.openxmlformats.org/officeDocument/2006/relationships/tags" Target="../tags/tag1.xml"/><Relationship Id="rId6" Type="http://schemas.openxmlformats.org/officeDocument/2006/relationships/image" Target="../media/image31.jpg"/><Relationship Id="rId5" Type="http://schemas.openxmlformats.org/officeDocument/2006/relationships/notesSlide" Target="../notesSlides/notesSlide4.xml"/><Relationship Id="rId4" Type="http://schemas.openxmlformats.org/officeDocument/2006/relationships/slideLayout" Target="../slideLayouts/slideLayout32.xml"/><Relationship Id="rId9"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2.png"/><Relationship Id="rId5" Type="http://schemas.openxmlformats.org/officeDocument/2006/relationships/image" Target="../media/image34.jp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2.xml"/><Relationship Id="rId7" Type="http://schemas.openxmlformats.org/officeDocument/2006/relationships/image" Target="../media/image2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32.xml"/><Relationship Id="rId7" Type="http://schemas.openxmlformats.org/officeDocument/2006/relationships/diagramQuickStyle" Target="../diagrams/quickStyle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22.png"/><Relationship Id="rId4" Type="http://schemas.openxmlformats.org/officeDocument/2006/relationships/notesSlide" Target="../notesSlides/notesSlide7.xml"/><Relationship Id="rId9" Type="http://schemas.microsoft.com/office/2007/relationships/diagramDrawing" Target="../diagrams/drawing3.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32.xml"/><Relationship Id="rId7" Type="http://schemas.openxmlformats.org/officeDocument/2006/relationships/diagramQuickStyle" Target="../diagrams/quickStyle4.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22.png"/><Relationship Id="rId4" Type="http://schemas.openxmlformats.org/officeDocument/2006/relationships/notesSlide" Target="../notesSlides/notesSlide8.xml"/><Relationship Id="rId9" Type="http://schemas.microsoft.com/office/2007/relationships/diagramDrawing" Target="../diagrams/drawing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34206-C8F9-834F-8E8E-4CF329F35DA0}"/>
              </a:ext>
            </a:extLst>
          </p:cNvPr>
          <p:cNvSpPr>
            <a:spLocks noGrp="1"/>
          </p:cNvSpPr>
          <p:nvPr>
            <p:ph type="title"/>
          </p:nvPr>
        </p:nvSpPr>
        <p:spPr>
          <a:xfrm>
            <a:off x="381884" y="1043608"/>
            <a:ext cx="3948874" cy="897160"/>
          </a:xfrm>
        </p:spPr>
        <p:txBody>
          <a:bodyPr/>
          <a:lstStyle/>
          <a:p>
            <a:r>
              <a:rPr lang="en-AU" i="0" dirty="0">
                <a:solidFill>
                  <a:schemeClr val="tx1"/>
                </a:solidFill>
                <a:effectLst/>
                <a:latin typeface="Calibri" panose="020F0502020204030204" pitchFamily="34" charset="0"/>
              </a:rPr>
              <a:t>Mental health during COVID-19: </a:t>
            </a:r>
            <a:br>
              <a:rPr lang="en-AU" i="0" dirty="0">
                <a:solidFill>
                  <a:schemeClr val="tx1"/>
                </a:solidFill>
                <a:effectLst/>
                <a:latin typeface="Calibri" panose="020F0502020204030204" pitchFamily="34" charset="0"/>
              </a:rPr>
            </a:br>
            <a:r>
              <a:rPr lang="en-AU" i="0" dirty="0">
                <a:solidFill>
                  <a:schemeClr val="tx1"/>
                </a:solidFill>
                <a:effectLst/>
                <a:latin typeface="Calibri" panose="020F0502020204030204" pitchFamily="34" charset="0"/>
              </a:rPr>
              <a:t>What is the role of technologies</a:t>
            </a:r>
            <a:r>
              <a:rPr lang="en-AU" dirty="0">
                <a:solidFill>
                  <a:schemeClr val="tx1"/>
                </a:solidFill>
                <a:latin typeface="Calibri" panose="020F0502020204030204" pitchFamily="34" charset="0"/>
              </a:rPr>
              <a:t>?</a:t>
            </a:r>
            <a:br>
              <a:rPr lang="en-AU" dirty="0">
                <a:solidFill>
                  <a:schemeClr val="tx1"/>
                </a:solidFill>
                <a:latin typeface="Calibri" panose="020F0502020204030204" pitchFamily="34" charset="0"/>
              </a:rPr>
            </a:br>
            <a:r>
              <a:rPr lang="en-AU" sz="1400" b="0" dirty="0">
                <a:solidFill>
                  <a:schemeClr val="tx1"/>
                </a:solidFill>
                <a:latin typeface="Calibri" panose="020F0502020204030204" pitchFamily="34" charset="0"/>
              </a:rPr>
              <a:t>Australian Public Health Conference 2020</a:t>
            </a:r>
            <a:br>
              <a:rPr lang="en-AU" sz="1400" b="0" dirty="0">
                <a:solidFill>
                  <a:schemeClr val="tx1"/>
                </a:solidFill>
                <a:latin typeface="Calibri" panose="020F0502020204030204" pitchFamily="34" charset="0"/>
              </a:rPr>
            </a:br>
            <a:r>
              <a:rPr lang="en-AU" sz="1400" b="0" dirty="0">
                <a:solidFill>
                  <a:schemeClr val="tx1"/>
                </a:solidFill>
                <a:latin typeface="Calibri" panose="020F0502020204030204" pitchFamily="34" charset="0"/>
              </a:rPr>
              <a:t>Oct 20</a:t>
            </a:r>
            <a:endParaRPr lang="en-AU" b="0" dirty="0"/>
          </a:p>
        </p:txBody>
      </p:sp>
      <p:sp>
        <p:nvSpPr>
          <p:cNvPr id="3" name="Text Placeholder 2">
            <a:extLst>
              <a:ext uri="{FF2B5EF4-FFF2-40B4-BE49-F238E27FC236}">
                <a16:creationId xmlns:a16="http://schemas.microsoft.com/office/drawing/2014/main" id="{BA0DAF9D-F869-054A-9E2F-B7B7E940DAEF}"/>
              </a:ext>
            </a:extLst>
          </p:cNvPr>
          <p:cNvSpPr>
            <a:spLocks noGrp="1"/>
          </p:cNvSpPr>
          <p:nvPr>
            <p:ph type="body" sz="quarter" idx="11"/>
          </p:nvPr>
        </p:nvSpPr>
        <p:spPr/>
        <p:txBody>
          <a:bodyPr/>
          <a:lstStyle/>
          <a:p>
            <a:r>
              <a:rPr lang="en-AU" dirty="0"/>
              <a:t>Ms Huong Ly Tong </a:t>
            </a:r>
            <a:r>
              <a:rPr lang="en-AU" b="0" dirty="0" err="1"/>
              <a:t>MRes</a:t>
            </a:r>
            <a:r>
              <a:rPr lang="en-AU" b="0" dirty="0"/>
              <a:t> </a:t>
            </a:r>
            <a:r>
              <a:rPr lang="en-AU" b="0" dirty="0" err="1"/>
              <a:t>BHealth</a:t>
            </a:r>
            <a:endParaRPr lang="en-AU" b="0" dirty="0"/>
          </a:p>
          <a:p>
            <a:r>
              <a:rPr lang="en-AU" b="0" dirty="0"/>
              <a:t>Research Affiliate, Westmead Applied Research Centre </a:t>
            </a:r>
          </a:p>
          <a:p>
            <a:r>
              <a:rPr lang="en-AU" b="0" dirty="0"/>
              <a:t>PhD Researcher, Australian Institute of Health Innovation</a:t>
            </a:r>
          </a:p>
          <a:p>
            <a:r>
              <a:rPr lang="en-AU" b="0" dirty="0"/>
              <a:t>Twitter: @lytong22</a:t>
            </a:r>
          </a:p>
          <a:p>
            <a:r>
              <a:rPr lang="en-AU" b="0" dirty="0"/>
              <a:t>Email: huong.tong@sydney.edu.au</a:t>
            </a:r>
          </a:p>
        </p:txBody>
      </p:sp>
      <p:pic>
        <p:nvPicPr>
          <p:cNvPr id="4" name="Picture 3">
            <a:extLst>
              <a:ext uri="{FF2B5EF4-FFF2-40B4-BE49-F238E27FC236}">
                <a16:creationId xmlns:a16="http://schemas.microsoft.com/office/drawing/2014/main" id="{0E11C499-9C63-412A-A038-10C8BDF812D1}"/>
              </a:ext>
            </a:extLst>
          </p:cNvPr>
          <p:cNvPicPr>
            <a:picLocks noChangeAspect="1"/>
          </p:cNvPicPr>
          <p:nvPr/>
        </p:nvPicPr>
        <p:blipFill>
          <a:blip r:embed="rId5"/>
          <a:stretch>
            <a:fillRect/>
          </a:stretch>
        </p:blipFill>
        <p:spPr>
          <a:xfrm>
            <a:off x="2082859" y="3906222"/>
            <a:ext cx="2143908" cy="853929"/>
          </a:xfrm>
          <a:prstGeom prst="rect">
            <a:avLst/>
          </a:prstGeom>
        </p:spPr>
      </p:pic>
      <p:pic>
        <p:nvPicPr>
          <p:cNvPr id="6" name="Picture 5" descr="A person smiling for the camera&#10;&#10;Description automatically generated">
            <a:extLst>
              <a:ext uri="{FF2B5EF4-FFF2-40B4-BE49-F238E27FC236}">
                <a16:creationId xmlns:a16="http://schemas.microsoft.com/office/drawing/2014/main" id="{867351EF-7E5B-4AE3-91E3-286A19BD4B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30759" y="1043607"/>
            <a:ext cx="4431358" cy="2954238"/>
          </a:xfrm>
          <a:prstGeom prst="rect">
            <a:avLst/>
          </a:prstGeom>
        </p:spPr>
      </p:pic>
      <p:pic>
        <p:nvPicPr>
          <p:cNvPr id="7" name="Audio 6">
            <a:hlinkClick r:id="" action="ppaction://media"/>
            <a:extLst>
              <a:ext uri="{FF2B5EF4-FFF2-40B4-BE49-F238E27FC236}">
                <a16:creationId xmlns:a16="http://schemas.microsoft.com/office/drawing/2014/main" id="{C861C27B-000C-4296-83BC-D6361CD57B9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683625" y="4683125"/>
            <a:ext cx="244475" cy="244475"/>
          </a:xfrm>
          <a:prstGeom prst="rect">
            <a:avLst/>
          </a:prstGeom>
        </p:spPr>
      </p:pic>
    </p:spTree>
    <p:extLst>
      <p:ext uri="{BB962C8B-B14F-4D97-AF65-F5344CB8AC3E}">
        <p14:creationId xmlns:p14="http://schemas.microsoft.com/office/powerpoint/2010/main" val="1853469955"/>
      </p:ext>
    </p:extLst>
  </p:cSld>
  <p:clrMapOvr>
    <a:masterClrMapping/>
  </p:clrMapOvr>
  <mc:AlternateContent xmlns:mc="http://schemas.openxmlformats.org/markup-compatibility/2006">
    <mc:Choice xmlns:p14="http://schemas.microsoft.com/office/powerpoint/2010/main" Requires="p14">
      <p:transition spd="slow" p14:dur="2000" advTm="47843"/>
    </mc:Choice>
    <mc:Fallback>
      <p:transition spd="slow" advTm="478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DE051-649D-4996-81A0-1F61D3364D53}"/>
              </a:ext>
            </a:extLst>
          </p:cNvPr>
          <p:cNvSpPr>
            <a:spLocks noGrp="1"/>
          </p:cNvSpPr>
          <p:nvPr>
            <p:ph type="title"/>
          </p:nvPr>
        </p:nvSpPr>
        <p:spPr>
          <a:xfrm>
            <a:off x="457200" y="205979"/>
            <a:ext cx="6400800" cy="483450"/>
          </a:xfrm>
        </p:spPr>
        <p:txBody>
          <a:bodyPr anchor="ctr">
            <a:normAutofit/>
          </a:bodyPr>
          <a:lstStyle/>
          <a:p>
            <a:r>
              <a:rPr lang="en-GB" dirty="0"/>
              <a:t>Outline </a:t>
            </a:r>
          </a:p>
        </p:txBody>
      </p:sp>
      <p:sp>
        <p:nvSpPr>
          <p:cNvPr id="10" name="Text Placeholder 2">
            <a:extLst>
              <a:ext uri="{FF2B5EF4-FFF2-40B4-BE49-F238E27FC236}">
                <a16:creationId xmlns:a16="http://schemas.microsoft.com/office/drawing/2014/main" id="{A6346397-A8DC-4663-8C62-8A150F5F408B}"/>
              </a:ext>
            </a:extLst>
          </p:cNvPr>
          <p:cNvSpPr>
            <a:spLocks noGrp="1"/>
          </p:cNvSpPr>
          <p:nvPr>
            <p:ph type="body" sz="quarter" idx="17"/>
          </p:nvPr>
        </p:nvSpPr>
        <p:spPr>
          <a:xfrm>
            <a:off x="460072" y="635001"/>
            <a:ext cx="6397928" cy="399143"/>
          </a:xfrm>
        </p:spPr>
        <p:txBody>
          <a:bodyPr/>
          <a:lstStyle/>
          <a:p>
            <a:endParaRPr lang="en-US"/>
          </a:p>
        </p:txBody>
      </p:sp>
      <p:graphicFrame>
        <p:nvGraphicFramePr>
          <p:cNvPr id="6" name="Text Placeholder 2">
            <a:extLst>
              <a:ext uri="{FF2B5EF4-FFF2-40B4-BE49-F238E27FC236}">
                <a16:creationId xmlns:a16="http://schemas.microsoft.com/office/drawing/2014/main" id="{F7A6A8B4-5280-459A-A2AA-26FC03A9A4CB}"/>
              </a:ext>
            </a:extLst>
          </p:cNvPr>
          <p:cNvGraphicFramePr/>
          <p:nvPr>
            <p:extLst>
              <p:ext uri="{D42A27DB-BD31-4B8C-83A1-F6EECF244321}">
                <p14:modId xmlns:p14="http://schemas.microsoft.com/office/powerpoint/2010/main" val="4264140303"/>
              </p:ext>
            </p:extLst>
          </p:nvPr>
        </p:nvGraphicFramePr>
        <p:xfrm>
          <a:off x="445642" y="1296735"/>
          <a:ext cx="8266559" cy="338956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a:extLst>
              <a:ext uri="{FF2B5EF4-FFF2-40B4-BE49-F238E27FC236}">
                <a16:creationId xmlns:a16="http://schemas.microsoft.com/office/drawing/2014/main" id="{537903FA-A685-4032-BE0A-387C5C21432C}"/>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683625" y="4683125"/>
            <a:ext cx="244475" cy="244475"/>
          </a:xfrm>
          <a:prstGeom prst="rect">
            <a:avLst/>
          </a:prstGeom>
        </p:spPr>
      </p:pic>
    </p:spTree>
    <p:extLst>
      <p:ext uri="{BB962C8B-B14F-4D97-AF65-F5344CB8AC3E}">
        <p14:creationId xmlns:p14="http://schemas.microsoft.com/office/powerpoint/2010/main" val="2033460413"/>
      </p:ext>
    </p:extLst>
  </p:cSld>
  <p:clrMapOvr>
    <a:masterClrMapping/>
  </p:clrMapOvr>
  <mc:AlternateContent xmlns:mc="http://schemas.openxmlformats.org/markup-compatibility/2006">
    <mc:Choice xmlns:p14="http://schemas.microsoft.com/office/powerpoint/2010/main" Requires="p14">
      <p:transition spd="slow" p14:dur="2000" advTm="3609"/>
    </mc:Choice>
    <mc:Fallback>
      <p:transition spd="slow" advTm="36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5A55E-7AEA-4404-BA1B-5DEE14AD29ED}"/>
              </a:ext>
            </a:extLst>
          </p:cNvPr>
          <p:cNvSpPr>
            <a:spLocks noGrp="1"/>
          </p:cNvSpPr>
          <p:nvPr>
            <p:ph type="title"/>
          </p:nvPr>
        </p:nvSpPr>
        <p:spPr/>
        <p:txBody>
          <a:bodyPr/>
          <a:lstStyle/>
          <a:p>
            <a:r>
              <a:rPr lang="en-GB" dirty="0"/>
              <a:t>Results &amp; Discussion</a:t>
            </a:r>
          </a:p>
        </p:txBody>
      </p:sp>
      <p:sp>
        <p:nvSpPr>
          <p:cNvPr id="3" name="Text Placeholder 2">
            <a:extLst>
              <a:ext uri="{FF2B5EF4-FFF2-40B4-BE49-F238E27FC236}">
                <a16:creationId xmlns:a16="http://schemas.microsoft.com/office/drawing/2014/main" id="{2C8F6C2D-9D42-4134-A39E-552D45F53742}"/>
              </a:ext>
            </a:extLst>
          </p:cNvPr>
          <p:cNvSpPr>
            <a:spLocks noGrp="1"/>
          </p:cNvSpPr>
          <p:nvPr>
            <p:ph type="body" sz="quarter" idx="17"/>
          </p:nvPr>
        </p:nvSpPr>
        <p:spPr/>
        <p:txBody>
          <a:bodyPr/>
          <a:lstStyle/>
          <a:p>
            <a:r>
              <a:rPr lang="en-GB" dirty="0"/>
              <a:t>Sample characteristics</a:t>
            </a:r>
          </a:p>
        </p:txBody>
      </p:sp>
      <p:sp>
        <p:nvSpPr>
          <p:cNvPr id="4" name="Content Placeholder 3">
            <a:extLst>
              <a:ext uri="{FF2B5EF4-FFF2-40B4-BE49-F238E27FC236}">
                <a16:creationId xmlns:a16="http://schemas.microsoft.com/office/drawing/2014/main" id="{4BAD01A8-5332-4022-AFDF-86911735EC83}"/>
              </a:ext>
            </a:extLst>
          </p:cNvPr>
          <p:cNvSpPr>
            <a:spLocks noGrp="1"/>
          </p:cNvSpPr>
          <p:nvPr>
            <p:ph idx="1"/>
          </p:nvPr>
        </p:nvSpPr>
        <p:spPr/>
        <p:txBody>
          <a:bodyPr/>
          <a:lstStyle/>
          <a:p>
            <a:pPr marL="0" indent="0">
              <a:buNone/>
            </a:pPr>
            <a:endParaRPr lang="en-AU" dirty="0">
              <a:cs typeface="Georgia"/>
            </a:endParaRPr>
          </a:p>
          <a:p>
            <a:pPr marL="0" indent="0">
              <a:buNone/>
            </a:pPr>
            <a:endParaRPr lang="en-AU" dirty="0">
              <a:cs typeface="Georgia"/>
            </a:endParaRPr>
          </a:p>
          <a:p>
            <a:pPr marL="0" indent="0">
              <a:buNone/>
            </a:pPr>
            <a:endParaRPr lang="en-AU" dirty="0">
              <a:cs typeface="Georgia"/>
            </a:endParaRPr>
          </a:p>
          <a:p>
            <a:pPr marL="0" indent="0">
              <a:buNone/>
            </a:pPr>
            <a:r>
              <a:rPr lang="en-AU" dirty="0">
                <a:cs typeface="Georgia"/>
              </a:rPr>
              <a:t>	   </a:t>
            </a:r>
            <a:r>
              <a:rPr lang="en-AU" b="0" dirty="0">
                <a:cs typeface="Georgia"/>
              </a:rPr>
              <a:t>23</a:t>
            </a:r>
            <a:r>
              <a:rPr lang="en-AU" sz="2400" b="0" dirty="0">
                <a:cs typeface="Georgia"/>
              </a:rPr>
              <a:t>  				           16 				Mean = 22 years	</a:t>
            </a:r>
          </a:p>
          <a:p>
            <a:pPr marL="0" indent="0">
              <a:buNone/>
            </a:pPr>
            <a:endParaRPr lang="en-AU" b="0" dirty="0"/>
          </a:p>
          <a:p>
            <a:pPr marL="0" indent="0" algn="ctr">
              <a:buNone/>
            </a:pPr>
            <a:r>
              <a:rPr lang="en-AU" b="0" dirty="0"/>
              <a:t>Data saturation was reached.</a:t>
            </a:r>
            <a:endParaRPr lang="en-GB" b="0" dirty="0"/>
          </a:p>
        </p:txBody>
      </p:sp>
      <p:pic>
        <p:nvPicPr>
          <p:cNvPr id="6" name="Picture 5" descr="A close up of a logo&#10;&#10;Description automatically generated">
            <a:extLst>
              <a:ext uri="{FF2B5EF4-FFF2-40B4-BE49-F238E27FC236}">
                <a16:creationId xmlns:a16="http://schemas.microsoft.com/office/drawing/2014/main" id="{448F7740-6C70-42CE-9E87-4AB375DDDA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740" y="1368678"/>
            <a:ext cx="1230414" cy="1203072"/>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E8DF0D51-91DB-48CC-9549-E38A735BCB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36642" y="1418613"/>
            <a:ext cx="647309" cy="1003327"/>
          </a:xfrm>
          <a:prstGeom prst="rect">
            <a:avLst/>
          </a:prstGeom>
        </p:spPr>
      </p:pic>
      <p:pic>
        <p:nvPicPr>
          <p:cNvPr id="10" name="Picture 9" descr="A picture containing drawing&#10;&#10;Description automatically generated">
            <a:extLst>
              <a:ext uri="{FF2B5EF4-FFF2-40B4-BE49-F238E27FC236}">
                <a16:creationId xmlns:a16="http://schemas.microsoft.com/office/drawing/2014/main" id="{018BD395-46A4-4679-8991-61827C6791EB}"/>
              </a:ext>
            </a:extLst>
          </p:cNvPr>
          <p:cNvPicPr>
            <a:picLocks noChangeAspect="1"/>
          </p:cNvPicPr>
          <p:nvPr/>
        </p:nvPicPr>
        <p:blipFill>
          <a:blip r:embed="rId7"/>
          <a:stretch>
            <a:fillRect/>
          </a:stretch>
        </p:blipFill>
        <p:spPr>
          <a:xfrm>
            <a:off x="5761933" y="1241464"/>
            <a:ext cx="1230414" cy="1230414"/>
          </a:xfrm>
          <a:prstGeom prst="rect">
            <a:avLst/>
          </a:prstGeom>
        </p:spPr>
      </p:pic>
      <p:pic>
        <p:nvPicPr>
          <p:cNvPr id="5" name="Audio 4">
            <a:hlinkClick r:id="" action="ppaction://media"/>
            <a:extLst>
              <a:ext uri="{FF2B5EF4-FFF2-40B4-BE49-F238E27FC236}">
                <a16:creationId xmlns:a16="http://schemas.microsoft.com/office/drawing/2014/main" id="{EB2DCC8B-B8F3-425B-A23C-BA52F7CFE7E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683625" y="4683125"/>
            <a:ext cx="244475" cy="244475"/>
          </a:xfrm>
          <a:prstGeom prst="rect">
            <a:avLst/>
          </a:prstGeom>
        </p:spPr>
      </p:pic>
    </p:spTree>
    <p:extLst>
      <p:ext uri="{BB962C8B-B14F-4D97-AF65-F5344CB8AC3E}">
        <p14:creationId xmlns:p14="http://schemas.microsoft.com/office/powerpoint/2010/main" val="3985937934"/>
      </p:ext>
    </p:extLst>
  </p:cSld>
  <p:clrMapOvr>
    <a:masterClrMapping/>
  </p:clrMapOvr>
  <mc:AlternateContent xmlns:mc="http://schemas.openxmlformats.org/markup-compatibility/2006">
    <mc:Choice xmlns:p14="http://schemas.microsoft.com/office/powerpoint/2010/main" Requires="p14">
      <p:transition spd="slow" p14:dur="2000" advTm="8972"/>
    </mc:Choice>
    <mc:Fallback>
      <p:transition spd="slow" advTm="89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05372-B58D-4A7C-B5D4-46959FECB937}"/>
              </a:ext>
            </a:extLst>
          </p:cNvPr>
          <p:cNvSpPr>
            <a:spLocks noGrp="1"/>
          </p:cNvSpPr>
          <p:nvPr>
            <p:ph type="title"/>
          </p:nvPr>
        </p:nvSpPr>
        <p:spPr/>
        <p:txBody>
          <a:bodyPr/>
          <a:lstStyle/>
          <a:p>
            <a:r>
              <a:rPr lang="en-GB" dirty="0"/>
              <a:t>Results &amp; Discussion</a:t>
            </a:r>
          </a:p>
        </p:txBody>
      </p:sp>
      <p:sp>
        <p:nvSpPr>
          <p:cNvPr id="3" name="Text Placeholder 2">
            <a:extLst>
              <a:ext uri="{FF2B5EF4-FFF2-40B4-BE49-F238E27FC236}">
                <a16:creationId xmlns:a16="http://schemas.microsoft.com/office/drawing/2014/main" id="{74A1CBE6-1F2D-4CD2-B15F-7AD6DEDD1BE4}"/>
              </a:ext>
            </a:extLst>
          </p:cNvPr>
          <p:cNvSpPr>
            <a:spLocks noGrp="1"/>
          </p:cNvSpPr>
          <p:nvPr>
            <p:ph type="body" sz="quarter" idx="17"/>
          </p:nvPr>
        </p:nvSpPr>
        <p:spPr/>
        <p:txBody>
          <a:bodyPr/>
          <a:lstStyle/>
          <a:p>
            <a:r>
              <a:rPr lang="en-GB" dirty="0"/>
              <a:t>Impact of covid-19 on mental health</a:t>
            </a:r>
          </a:p>
        </p:txBody>
      </p:sp>
      <p:pic>
        <p:nvPicPr>
          <p:cNvPr id="5" name="Content Placeholder 4">
            <a:extLst>
              <a:ext uri="{FF2B5EF4-FFF2-40B4-BE49-F238E27FC236}">
                <a16:creationId xmlns:a16="http://schemas.microsoft.com/office/drawing/2014/main" id="{F31C9DD5-A324-44B6-8836-FD448C9FB206}"/>
              </a:ext>
            </a:extLst>
          </p:cNvPr>
          <p:cNvPicPr>
            <a:picLocks noGrp="1" noChangeAspect="1"/>
          </p:cNvPicPr>
          <p:nvPr>
            <p:ph idx="1"/>
          </p:nvPr>
        </p:nvPicPr>
        <p:blipFill>
          <a:blip r:embed="rId6"/>
          <a:stretch>
            <a:fillRect/>
          </a:stretch>
        </p:blipFill>
        <p:spPr>
          <a:xfrm>
            <a:off x="460072" y="1222343"/>
            <a:ext cx="3652202" cy="3389312"/>
          </a:xfrm>
          <a:prstGeom prst="rect">
            <a:avLst/>
          </a:prstGeom>
        </p:spPr>
      </p:pic>
      <p:sp>
        <p:nvSpPr>
          <p:cNvPr id="6" name="TextBox 5">
            <a:extLst>
              <a:ext uri="{FF2B5EF4-FFF2-40B4-BE49-F238E27FC236}">
                <a16:creationId xmlns:a16="http://schemas.microsoft.com/office/drawing/2014/main" id="{01D14105-AEEA-4133-884F-3B4ED5A610EF}"/>
              </a:ext>
            </a:extLst>
          </p:cNvPr>
          <p:cNvSpPr txBox="1"/>
          <p:nvPr/>
        </p:nvSpPr>
        <p:spPr>
          <a:xfrm>
            <a:off x="4786604" y="1324947"/>
            <a:ext cx="3741576" cy="2862322"/>
          </a:xfrm>
          <a:prstGeom prst="rect">
            <a:avLst/>
          </a:prstGeom>
          <a:noFill/>
        </p:spPr>
        <p:txBody>
          <a:bodyPr wrap="square" rtlCol="0">
            <a:spAutoFit/>
          </a:bodyPr>
          <a:lstStyle/>
          <a:p>
            <a:r>
              <a:rPr lang="en-GB" b="1" dirty="0"/>
              <a:t>Environmental: </a:t>
            </a:r>
            <a:r>
              <a:rPr lang="en-GB" dirty="0"/>
              <a:t>financial insecurity, uncertainty about the future</a:t>
            </a:r>
          </a:p>
          <a:p>
            <a:endParaRPr lang="en-GB" b="1" dirty="0"/>
          </a:p>
          <a:p>
            <a:r>
              <a:rPr lang="en-GB" b="1" dirty="0"/>
              <a:t>Social: </a:t>
            </a:r>
            <a:r>
              <a:rPr lang="en-GB" dirty="0"/>
              <a:t>limited in-person interactions</a:t>
            </a:r>
            <a:endParaRPr lang="en-GB" b="1" dirty="0"/>
          </a:p>
          <a:p>
            <a:endParaRPr lang="en-GB" b="1" dirty="0"/>
          </a:p>
          <a:p>
            <a:r>
              <a:rPr lang="en-GB" b="1" dirty="0"/>
              <a:t>Personal: </a:t>
            </a:r>
            <a:r>
              <a:rPr lang="en-GB" dirty="0"/>
              <a:t>disrupted routines, lack of physical activity</a:t>
            </a:r>
            <a:endParaRPr lang="en-GB" b="1" dirty="0"/>
          </a:p>
          <a:p>
            <a:endParaRPr lang="en-GB" b="1" dirty="0"/>
          </a:p>
        </p:txBody>
      </p:sp>
      <p:cxnSp>
        <p:nvCxnSpPr>
          <p:cNvPr id="7" name="Straight Arrow Connector 6">
            <a:extLst>
              <a:ext uri="{FF2B5EF4-FFF2-40B4-BE49-F238E27FC236}">
                <a16:creationId xmlns:a16="http://schemas.microsoft.com/office/drawing/2014/main" id="{FCE98E71-2587-45C7-BA5A-0DDCCE599B43}"/>
              </a:ext>
            </a:extLst>
          </p:cNvPr>
          <p:cNvCxnSpPr>
            <a:cxnSpLocks/>
          </p:cNvCxnSpPr>
          <p:nvPr/>
        </p:nvCxnSpPr>
        <p:spPr>
          <a:xfrm flipH="1">
            <a:off x="3183878" y="1530350"/>
            <a:ext cx="1602726" cy="1385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DB8EC70D-E87A-49C2-A251-5C34398037A0}"/>
              </a:ext>
            </a:extLst>
          </p:cNvPr>
          <p:cNvCxnSpPr/>
          <p:nvPr/>
        </p:nvCxnSpPr>
        <p:spPr>
          <a:xfrm flipH="1" flipV="1">
            <a:off x="2882900" y="2343150"/>
            <a:ext cx="1981200" cy="3111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F1B0B306-5805-475C-A76F-EF118ED14766}"/>
              </a:ext>
            </a:extLst>
          </p:cNvPr>
          <p:cNvCxnSpPr>
            <a:cxnSpLocks/>
          </p:cNvCxnSpPr>
          <p:nvPr/>
        </p:nvCxnSpPr>
        <p:spPr>
          <a:xfrm flipH="1" flipV="1">
            <a:off x="2628900" y="3213100"/>
            <a:ext cx="2235200" cy="19685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4" name="Audio 3">
            <a:hlinkClick r:id="" action="ppaction://media"/>
            <a:extLst>
              <a:ext uri="{FF2B5EF4-FFF2-40B4-BE49-F238E27FC236}">
                <a16:creationId xmlns:a16="http://schemas.microsoft.com/office/drawing/2014/main" id="{18B15714-650A-447E-970B-DAE7B4AF94E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683625" y="4683125"/>
            <a:ext cx="244475" cy="244475"/>
          </a:xfrm>
          <a:prstGeom prst="rect">
            <a:avLst/>
          </a:prstGeom>
        </p:spPr>
      </p:pic>
    </p:spTree>
    <p:custDataLst>
      <p:tags r:id="rId1"/>
    </p:custDataLst>
    <p:extLst>
      <p:ext uri="{BB962C8B-B14F-4D97-AF65-F5344CB8AC3E}">
        <p14:creationId xmlns:p14="http://schemas.microsoft.com/office/powerpoint/2010/main" val="312226028"/>
      </p:ext>
    </p:extLst>
  </p:cSld>
  <p:clrMapOvr>
    <a:masterClrMapping/>
  </p:clrMapOvr>
  <mc:AlternateContent xmlns:mc="http://schemas.openxmlformats.org/markup-compatibility/2006">
    <mc:Choice xmlns:p14="http://schemas.microsoft.com/office/powerpoint/2010/main" Requires="p14">
      <p:transition spd="slow" p14:dur="2000" advTm="38415"/>
    </mc:Choice>
    <mc:Fallback>
      <p:transition spd="slow" advTm="384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1"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5A55E-7AEA-4404-BA1B-5DEE14AD29ED}"/>
              </a:ext>
            </a:extLst>
          </p:cNvPr>
          <p:cNvSpPr>
            <a:spLocks noGrp="1"/>
          </p:cNvSpPr>
          <p:nvPr>
            <p:ph type="title"/>
          </p:nvPr>
        </p:nvSpPr>
        <p:spPr/>
        <p:txBody>
          <a:bodyPr/>
          <a:lstStyle/>
          <a:p>
            <a:r>
              <a:rPr lang="en-GB" dirty="0"/>
              <a:t>Results &amp; Discussion</a:t>
            </a:r>
          </a:p>
        </p:txBody>
      </p:sp>
      <p:sp>
        <p:nvSpPr>
          <p:cNvPr id="3" name="Text Placeholder 2">
            <a:extLst>
              <a:ext uri="{FF2B5EF4-FFF2-40B4-BE49-F238E27FC236}">
                <a16:creationId xmlns:a16="http://schemas.microsoft.com/office/drawing/2014/main" id="{2C8F6C2D-9D42-4134-A39E-552D45F53742}"/>
              </a:ext>
            </a:extLst>
          </p:cNvPr>
          <p:cNvSpPr>
            <a:spLocks noGrp="1"/>
          </p:cNvSpPr>
          <p:nvPr>
            <p:ph type="body" sz="quarter" idx="17"/>
          </p:nvPr>
        </p:nvSpPr>
        <p:spPr/>
        <p:txBody>
          <a:bodyPr/>
          <a:lstStyle/>
          <a:p>
            <a:r>
              <a:rPr lang="en-GB" dirty="0"/>
              <a:t>Coping strategies using technology</a:t>
            </a:r>
          </a:p>
        </p:txBody>
      </p:sp>
      <p:pic>
        <p:nvPicPr>
          <p:cNvPr id="6" name="Content Placeholder 5" descr="A close up of electronics&#10;&#10;Description automatically generated">
            <a:extLst>
              <a:ext uri="{FF2B5EF4-FFF2-40B4-BE49-F238E27FC236}">
                <a16:creationId xmlns:a16="http://schemas.microsoft.com/office/drawing/2014/main" id="{7A7A825E-FC61-4596-A120-1406D5CFBA13}"/>
              </a:ext>
            </a:extLst>
          </p:cNvPr>
          <p:cNvPicPr>
            <a:picLocks noGrp="1" noChangeAspect="1"/>
          </p:cNvPicPr>
          <p:nvPr>
            <p:ph idx="1"/>
          </p:nvPr>
        </p:nvPicPr>
        <p:blipFill>
          <a:blip r:embed="rId6"/>
          <a:stretch>
            <a:fillRect/>
          </a:stretch>
        </p:blipFill>
        <p:spPr>
          <a:xfrm>
            <a:off x="4488205" y="1291706"/>
            <a:ext cx="4297020" cy="2963636"/>
          </a:xfrm>
        </p:spPr>
      </p:pic>
      <p:pic>
        <p:nvPicPr>
          <p:cNvPr id="8" name="Picture 7" descr="A picture containing photo, different, clock&#10;&#10;Description automatically generated">
            <a:extLst>
              <a:ext uri="{FF2B5EF4-FFF2-40B4-BE49-F238E27FC236}">
                <a16:creationId xmlns:a16="http://schemas.microsoft.com/office/drawing/2014/main" id="{F42D14EB-73E1-4344-AB57-BC24BCC309D9}"/>
              </a:ext>
            </a:extLst>
          </p:cNvPr>
          <p:cNvPicPr>
            <a:picLocks noChangeAspect="1"/>
          </p:cNvPicPr>
          <p:nvPr/>
        </p:nvPicPr>
        <p:blipFill>
          <a:blip r:embed="rId7"/>
          <a:stretch>
            <a:fillRect/>
          </a:stretch>
        </p:blipFill>
        <p:spPr>
          <a:xfrm>
            <a:off x="358775" y="1291706"/>
            <a:ext cx="3951514" cy="2963636"/>
          </a:xfrm>
          <a:prstGeom prst="rect">
            <a:avLst/>
          </a:prstGeom>
        </p:spPr>
      </p:pic>
      <p:pic>
        <p:nvPicPr>
          <p:cNvPr id="4" name="Audio 3">
            <a:hlinkClick r:id="" action="ppaction://media"/>
            <a:extLst>
              <a:ext uri="{FF2B5EF4-FFF2-40B4-BE49-F238E27FC236}">
                <a16:creationId xmlns:a16="http://schemas.microsoft.com/office/drawing/2014/main" id="{11EF4329-4CF2-43F6-ACC2-F5968558DB24}"/>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683625" y="4683125"/>
            <a:ext cx="244475" cy="244475"/>
          </a:xfrm>
          <a:prstGeom prst="rect">
            <a:avLst/>
          </a:prstGeom>
        </p:spPr>
      </p:pic>
    </p:spTree>
    <p:custDataLst>
      <p:tags r:id="rId1"/>
    </p:custDataLst>
    <p:extLst>
      <p:ext uri="{BB962C8B-B14F-4D97-AF65-F5344CB8AC3E}">
        <p14:creationId xmlns:p14="http://schemas.microsoft.com/office/powerpoint/2010/main" val="1811028688"/>
      </p:ext>
    </p:extLst>
  </p:cSld>
  <p:clrMapOvr>
    <a:masterClrMapping/>
  </p:clrMapOvr>
  <mc:AlternateContent xmlns:mc="http://schemas.openxmlformats.org/markup-compatibility/2006">
    <mc:Choice xmlns:p14="http://schemas.microsoft.com/office/powerpoint/2010/main" Requires="p14">
      <p:transition spd="slow" p14:dur="2000" advTm="54019"/>
    </mc:Choice>
    <mc:Fallback>
      <p:transition spd="slow" advTm="54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5A55E-7AEA-4404-BA1B-5DEE14AD29ED}"/>
              </a:ext>
            </a:extLst>
          </p:cNvPr>
          <p:cNvSpPr>
            <a:spLocks noGrp="1"/>
          </p:cNvSpPr>
          <p:nvPr>
            <p:ph type="title"/>
          </p:nvPr>
        </p:nvSpPr>
        <p:spPr/>
        <p:txBody>
          <a:bodyPr/>
          <a:lstStyle/>
          <a:p>
            <a:r>
              <a:rPr lang="en-GB" dirty="0"/>
              <a:t>Results &amp; Discussion</a:t>
            </a:r>
          </a:p>
        </p:txBody>
      </p:sp>
      <p:sp>
        <p:nvSpPr>
          <p:cNvPr id="3" name="Text Placeholder 2">
            <a:extLst>
              <a:ext uri="{FF2B5EF4-FFF2-40B4-BE49-F238E27FC236}">
                <a16:creationId xmlns:a16="http://schemas.microsoft.com/office/drawing/2014/main" id="{2C8F6C2D-9D42-4134-A39E-552D45F53742}"/>
              </a:ext>
            </a:extLst>
          </p:cNvPr>
          <p:cNvSpPr>
            <a:spLocks noGrp="1"/>
          </p:cNvSpPr>
          <p:nvPr>
            <p:ph type="body" sz="quarter" idx="17"/>
          </p:nvPr>
        </p:nvSpPr>
        <p:spPr/>
        <p:txBody>
          <a:bodyPr/>
          <a:lstStyle/>
          <a:p>
            <a:r>
              <a:rPr lang="en-GB" dirty="0"/>
              <a:t>What is missing?</a:t>
            </a:r>
          </a:p>
        </p:txBody>
      </p:sp>
      <p:pic>
        <p:nvPicPr>
          <p:cNvPr id="6" name="Content Placeholder 5" descr="A person standing in a field&#10;&#10;Description automatically generated">
            <a:extLst>
              <a:ext uri="{FF2B5EF4-FFF2-40B4-BE49-F238E27FC236}">
                <a16:creationId xmlns:a16="http://schemas.microsoft.com/office/drawing/2014/main" id="{0E52DFC2-3ADF-4CA5-B591-F076212901C2}"/>
              </a:ext>
            </a:extLst>
          </p:cNvPr>
          <p:cNvPicPr>
            <a:picLocks noGrp="1" noChangeAspect="1"/>
          </p:cNvPicPr>
          <p:nvPr>
            <p:ph idx="1"/>
          </p:nvPr>
        </p:nvPicPr>
        <p:blipFill>
          <a:blip r:embed="rId6"/>
          <a:stretch>
            <a:fillRect/>
          </a:stretch>
        </p:blipFill>
        <p:spPr>
          <a:xfrm>
            <a:off x="358776" y="1292907"/>
            <a:ext cx="4145640" cy="2763416"/>
          </a:xfrm>
        </p:spPr>
      </p:pic>
      <p:pic>
        <p:nvPicPr>
          <p:cNvPr id="8" name="Picture 7" descr="A picture containing food&#10;&#10;Description automatically generated">
            <a:extLst>
              <a:ext uri="{FF2B5EF4-FFF2-40B4-BE49-F238E27FC236}">
                <a16:creationId xmlns:a16="http://schemas.microsoft.com/office/drawing/2014/main" id="{0D23DA21-49C3-40C7-9BAD-74AC94725736}"/>
              </a:ext>
            </a:extLst>
          </p:cNvPr>
          <p:cNvPicPr>
            <a:picLocks noChangeAspect="1"/>
          </p:cNvPicPr>
          <p:nvPr/>
        </p:nvPicPr>
        <p:blipFill>
          <a:blip r:embed="rId7"/>
          <a:stretch>
            <a:fillRect/>
          </a:stretch>
        </p:blipFill>
        <p:spPr>
          <a:xfrm>
            <a:off x="4639584" y="1292563"/>
            <a:ext cx="4145640" cy="2763760"/>
          </a:xfrm>
          <a:prstGeom prst="rect">
            <a:avLst/>
          </a:prstGeom>
        </p:spPr>
      </p:pic>
      <p:pic>
        <p:nvPicPr>
          <p:cNvPr id="4" name="Audio 3">
            <a:hlinkClick r:id="" action="ppaction://media"/>
            <a:extLst>
              <a:ext uri="{FF2B5EF4-FFF2-40B4-BE49-F238E27FC236}">
                <a16:creationId xmlns:a16="http://schemas.microsoft.com/office/drawing/2014/main" id="{C718B003-32C0-404C-A771-B8DA1F9F40AB}"/>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8683625" y="4683125"/>
            <a:ext cx="244475" cy="244475"/>
          </a:xfrm>
          <a:prstGeom prst="rect">
            <a:avLst/>
          </a:prstGeom>
        </p:spPr>
      </p:pic>
    </p:spTree>
    <p:custDataLst>
      <p:tags r:id="rId1"/>
    </p:custDataLst>
    <p:extLst>
      <p:ext uri="{BB962C8B-B14F-4D97-AF65-F5344CB8AC3E}">
        <p14:creationId xmlns:p14="http://schemas.microsoft.com/office/powerpoint/2010/main" val="1695126679"/>
      </p:ext>
    </p:extLst>
  </p:cSld>
  <p:clrMapOvr>
    <a:masterClrMapping/>
  </p:clrMapOvr>
  <mc:AlternateContent xmlns:mc="http://schemas.openxmlformats.org/markup-compatibility/2006">
    <mc:Choice xmlns:p14="http://schemas.microsoft.com/office/powerpoint/2010/main" Requires="p14">
      <p:transition spd="slow" p14:dur="2000" advTm="36581"/>
    </mc:Choice>
    <mc:Fallback>
      <p:transition spd="slow" advTm="365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DE051-649D-4996-81A0-1F61D3364D53}"/>
              </a:ext>
            </a:extLst>
          </p:cNvPr>
          <p:cNvSpPr>
            <a:spLocks noGrp="1"/>
          </p:cNvSpPr>
          <p:nvPr>
            <p:ph type="title"/>
          </p:nvPr>
        </p:nvSpPr>
        <p:spPr>
          <a:xfrm>
            <a:off x="457200" y="205979"/>
            <a:ext cx="6400800" cy="483450"/>
          </a:xfrm>
        </p:spPr>
        <p:txBody>
          <a:bodyPr anchor="ctr">
            <a:normAutofit/>
          </a:bodyPr>
          <a:lstStyle/>
          <a:p>
            <a:r>
              <a:rPr lang="en-GB" dirty="0"/>
              <a:t>Outline </a:t>
            </a:r>
          </a:p>
        </p:txBody>
      </p:sp>
      <p:sp>
        <p:nvSpPr>
          <p:cNvPr id="10" name="Text Placeholder 2">
            <a:extLst>
              <a:ext uri="{FF2B5EF4-FFF2-40B4-BE49-F238E27FC236}">
                <a16:creationId xmlns:a16="http://schemas.microsoft.com/office/drawing/2014/main" id="{A6346397-A8DC-4663-8C62-8A150F5F408B}"/>
              </a:ext>
            </a:extLst>
          </p:cNvPr>
          <p:cNvSpPr>
            <a:spLocks noGrp="1"/>
          </p:cNvSpPr>
          <p:nvPr>
            <p:ph type="body" sz="quarter" idx="17"/>
          </p:nvPr>
        </p:nvSpPr>
        <p:spPr>
          <a:xfrm>
            <a:off x="460072" y="635001"/>
            <a:ext cx="6397928" cy="399143"/>
          </a:xfrm>
        </p:spPr>
        <p:txBody>
          <a:bodyPr/>
          <a:lstStyle/>
          <a:p>
            <a:endParaRPr lang="en-US"/>
          </a:p>
        </p:txBody>
      </p:sp>
      <p:graphicFrame>
        <p:nvGraphicFramePr>
          <p:cNvPr id="6" name="Text Placeholder 2">
            <a:extLst>
              <a:ext uri="{FF2B5EF4-FFF2-40B4-BE49-F238E27FC236}">
                <a16:creationId xmlns:a16="http://schemas.microsoft.com/office/drawing/2014/main" id="{F7A6A8B4-5280-459A-A2AA-26FC03A9A4CB}"/>
              </a:ext>
            </a:extLst>
          </p:cNvPr>
          <p:cNvGraphicFramePr/>
          <p:nvPr>
            <p:extLst>
              <p:ext uri="{D42A27DB-BD31-4B8C-83A1-F6EECF244321}">
                <p14:modId xmlns:p14="http://schemas.microsoft.com/office/powerpoint/2010/main" val="800793214"/>
              </p:ext>
            </p:extLst>
          </p:nvPr>
        </p:nvGraphicFramePr>
        <p:xfrm>
          <a:off x="445642" y="1296735"/>
          <a:ext cx="8266559" cy="338956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a:extLst>
              <a:ext uri="{FF2B5EF4-FFF2-40B4-BE49-F238E27FC236}">
                <a16:creationId xmlns:a16="http://schemas.microsoft.com/office/drawing/2014/main" id="{A2DFB3A3-1BE3-4C17-958B-5B24276D4B8A}"/>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683625" y="4683125"/>
            <a:ext cx="244475" cy="244475"/>
          </a:xfrm>
          <a:prstGeom prst="rect">
            <a:avLst/>
          </a:prstGeom>
        </p:spPr>
      </p:pic>
    </p:spTree>
    <p:extLst>
      <p:ext uri="{BB962C8B-B14F-4D97-AF65-F5344CB8AC3E}">
        <p14:creationId xmlns:p14="http://schemas.microsoft.com/office/powerpoint/2010/main" val="1703496864"/>
      </p:ext>
    </p:extLst>
  </p:cSld>
  <p:clrMapOvr>
    <a:masterClrMapping/>
  </p:clrMapOvr>
  <mc:AlternateContent xmlns:mc="http://schemas.openxmlformats.org/markup-compatibility/2006">
    <mc:Choice xmlns:p14="http://schemas.microsoft.com/office/powerpoint/2010/main" Requires="p14">
      <p:transition spd="slow" p14:dur="2000" advTm="8090"/>
    </mc:Choice>
    <mc:Fallback>
      <p:transition spd="slow" advTm="80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A02CE-47CB-41DB-9F0D-7F7829D01611}"/>
              </a:ext>
            </a:extLst>
          </p:cNvPr>
          <p:cNvSpPr>
            <a:spLocks noGrp="1"/>
          </p:cNvSpPr>
          <p:nvPr>
            <p:ph type="title"/>
          </p:nvPr>
        </p:nvSpPr>
        <p:spPr>
          <a:xfrm>
            <a:off x="457200" y="205979"/>
            <a:ext cx="6400800" cy="483450"/>
          </a:xfrm>
        </p:spPr>
        <p:txBody>
          <a:bodyPr anchor="ctr">
            <a:normAutofit/>
          </a:bodyPr>
          <a:lstStyle/>
          <a:p>
            <a:r>
              <a:rPr lang="en-GB" dirty="0"/>
              <a:t>Conclusion</a:t>
            </a:r>
          </a:p>
        </p:txBody>
      </p:sp>
      <p:sp>
        <p:nvSpPr>
          <p:cNvPr id="4" name="Text Placeholder 3">
            <a:extLst>
              <a:ext uri="{FF2B5EF4-FFF2-40B4-BE49-F238E27FC236}">
                <a16:creationId xmlns:a16="http://schemas.microsoft.com/office/drawing/2014/main" id="{6F713C8D-3B94-4001-BEBF-7625CE8A3836}"/>
              </a:ext>
            </a:extLst>
          </p:cNvPr>
          <p:cNvSpPr>
            <a:spLocks noGrp="1"/>
          </p:cNvSpPr>
          <p:nvPr>
            <p:ph type="body" sz="quarter" idx="17"/>
          </p:nvPr>
        </p:nvSpPr>
        <p:spPr>
          <a:xfrm>
            <a:off x="460072" y="635001"/>
            <a:ext cx="6397928" cy="399143"/>
          </a:xfrm>
        </p:spPr>
        <p:txBody>
          <a:bodyPr>
            <a:normAutofit/>
          </a:bodyPr>
          <a:lstStyle/>
          <a:p>
            <a:r>
              <a:rPr lang="en-GB" dirty="0"/>
              <a:t>Take home messages</a:t>
            </a:r>
          </a:p>
        </p:txBody>
      </p:sp>
      <p:sp>
        <p:nvSpPr>
          <p:cNvPr id="6" name="TextBox 5">
            <a:extLst>
              <a:ext uri="{FF2B5EF4-FFF2-40B4-BE49-F238E27FC236}">
                <a16:creationId xmlns:a16="http://schemas.microsoft.com/office/drawing/2014/main" id="{C3DF3D10-904E-4F14-8E95-50875CFB5297}"/>
              </a:ext>
            </a:extLst>
          </p:cNvPr>
          <p:cNvSpPr txBox="1"/>
          <p:nvPr/>
        </p:nvSpPr>
        <p:spPr>
          <a:xfrm>
            <a:off x="457200" y="4626401"/>
            <a:ext cx="2386608" cy="685800"/>
          </a:xfrm>
          <a:prstGeom prst="rect">
            <a:avLst/>
          </a:prstGeom>
        </p:spPr>
        <p:txBody>
          <a:bodyPr vert="horz" wrap="none" lIns="68580" tIns="34290" rIns="68580" bIns="34290" numCol="1" spcCol="0" rtlCol="0">
            <a:normAutofit/>
          </a:bodyPr>
          <a:lstStyle/>
          <a:p>
            <a:pPr defTabSz="342900" fontAlgn="auto">
              <a:spcBef>
                <a:spcPts val="0"/>
              </a:spcBef>
              <a:spcAft>
                <a:spcPts val="225"/>
              </a:spcAft>
            </a:pPr>
            <a:endParaRPr lang="en-GB" sz="1050" b="1" dirty="0">
              <a:latin typeface="Georgia"/>
              <a:cs typeface="Georgia"/>
            </a:endParaRPr>
          </a:p>
        </p:txBody>
      </p:sp>
      <p:graphicFrame>
        <p:nvGraphicFramePr>
          <p:cNvPr id="10" name="Text Placeholder 2">
            <a:extLst>
              <a:ext uri="{FF2B5EF4-FFF2-40B4-BE49-F238E27FC236}">
                <a16:creationId xmlns:a16="http://schemas.microsoft.com/office/drawing/2014/main" id="{1F93B258-D9E7-4139-A08B-BAFAFDEBCBAD}"/>
              </a:ext>
            </a:extLst>
          </p:cNvPr>
          <p:cNvGraphicFramePr/>
          <p:nvPr>
            <p:extLst>
              <p:ext uri="{D42A27DB-BD31-4B8C-83A1-F6EECF244321}">
                <p14:modId xmlns:p14="http://schemas.microsoft.com/office/powerpoint/2010/main" val="431283768"/>
              </p:ext>
            </p:extLst>
          </p:nvPr>
        </p:nvGraphicFramePr>
        <p:xfrm>
          <a:off x="457201" y="1034143"/>
          <a:ext cx="8226727" cy="3024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TextBox 6">
            <a:extLst>
              <a:ext uri="{FF2B5EF4-FFF2-40B4-BE49-F238E27FC236}">
                <a16:creationId xmlns:a16="http://schemas.microsoft.com/office/drawing/2014/main" id="{36329A20-9933-4006-98E0-AE3EF754C99A}"/>
              </a:ext>
            </a:extLst>
          </p:cNvPr>
          <p:cNvSpPr txBox="1"/>
          <p:nvPr/>
        </p:nvSpPr>
        <p:spPr>
          <a:xfrm>
            <a:off x="460072" y="4344158"/>
            <a:ext cx="3289483" cy="446838"/>
          </a:xfrm>
          <a:prstGeom prst="rect">
            <a:avLst/>
          </a:prstGeom>
        </p:spPr>
        <p:txBody>
          <a:bodyPr vert="horz" wrap="square" lIns="68580" tIns="34290" rIns="68580" bIns="34290" numCol="1" spcCol="0" rtlCol="0">
            <a:normAutofit fontScale="77500" lnSpcReduction="20000"/>
          </a:bodyPr>
          <a:lstStyle/>
          <a:p>
            <a:pPr defTabSz="342900" fontAlgn="auto">
              <a:spcBef>
                <a:spcPts val="0"/>
              </a:spcBef>
              <a:spcAft>
                <a:spcPts val="225"/>
              </a:spcAft>
            </a:pPr>
            <a:r>
              <a:rPr lang="en-GB" b="1" i="0" cap="none" dirty="0">
                <a:solidFill>
                  <a:schemeClr val="tx1"/>
                </a:solidFill>
                <a:latin typeface="Georgia"/>
                <a:cs typeface="Georgia"/>
              </a:rPr>
              <a:t>Twitter: @lytong22</a:t>
            </a:r>
          </a:p>
          <a:p>
            <a:pPr defTabSz="342900" fontAlgn="auto">
              <a:spcBef>
                <a:spcPts val="0"/>
              </a:spcBef>
              <a:spcAft>
                <a:spcPts val="225"/>
              </a:spcAft>
            </a:pPr>
            <a:r>
              <a:rPr lang="en-GB" b="1" dirty="0">
                <a:latin typeface="Georgia"/>
                <a:cs typeface="Georgia"/>
              </a:rPr>
              <a:t>E: huong.tong@sydney.edu.au</a:t>
            </a:r>
            <a:endParaRPr lang="en-GB" sz="1050" dirty="0">
              <a:latin typeface="Georgia"/>
              <a:cs typeface="Georgia"/>
            </a:endParaRPr>
          </a:p>
        </p:txBody>
      </p:sp>
      <p:pic>
        <p:nvPicPr>
          <p:cNvPr id="3" name="Audio 2">
            <a:hlinkClick r:id="" action="ppaction://media"/>
            <a:extLst>
              <a:ext uri="{FF2B5EF4-FFF2-40B4-BE49-F238E27FC236}">
                <a16:creationId xmlns:a16="http://schemas.microsoft.com/office/drawing/2014/main" id="{816B97D5-2955-4FB3-AAD7-AF0081E7585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683625" y="4683125"/>
            <a:ext cx="244475" cy="244475"/>
          </a:xfrm>
          <a:prstGeom prst="rect">
            <a:avLst/>
          </a:prstGeom>
        </p:spPr>
      </p:pic>
    </p:spTree>
    <p:extLst>
      <p:ext uri="{BB962C8B-B14F-4D97-AF65-F5344CB8AC3E}">
        <p14:creationId xmlns:p14="http://schemas.microsoft.com/office/powerpoint/2010/main" val="3159891766"/>
      </p:ext>
    </p:extLst>
  </p:cSld>
  <p:clrMapOvr>
    <a:masterClrMapping/>
  </p:clrMapOvr>
  <mc:AlternateContent xmlns:mc="http://schemas.openxmlformats.org/markup-compatibility/2006">
    <mc:Choice xmlns:p14="http://schemas.microsoft.com/office/powerpoint/2010/main" Requires="p14">
      <p:transition spd="slow" p14:dur="2000" advTm="119319"/>
    </mc:Choice>
    <mc:Fallback>
      <p:transition spd="slow" advTm="1193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DE051-649D-4996-81A0-1F61D3364D53}"/>
              </a:ext>
            </a:extLst>
          </p:cNvPr>
          <p:cNvSpPr>
            <a:spLocks noGrp="1"/>
          </p:cNvSpPr>
          <p:nvPr>
            <p:ph type="title"/>
          </p:nvPr>
        </p:nvSpPr>
        <p:spPr>
          <a:xfrm>
            <a:off x="457200" y="205979"/>
            <a:ext cx="6400800" cy="483450"/>
          </a:xfrm>
        </p:spPr>
        <p:txBody>
          <a:bodyPr anchor="ctr">
            <a:normAutofit/>
          </a:bodyPr>
          <a:lstStyle/>
          <a:p>
            <a:r>
              <a:rPr lang="en-GB" dirty="0"/>
              <a:t>Outline </a:t>
            </a:r>
          </a:p>
        </p:txBody>
      </p:sp>
      <p:sp>
        <p:nvSpPr>
          <p:cNvPr id="10" name="Text Placeholder 2">
            <a:extLst>
              <a:ext uri="{FF2B5EF4-FFF2-40B4-BE49-F238E27FC236}">
                <a16:creationId xmlns:a16="http://schemas.microsoft.com/office/drawing/2014/main" id="{A6346397-A8DC-4663-8C62-8A150F5F408B}"/>
              </a:ext>
            </a:extLst>
          </p:cNvPr>
          <p:cNvSpPr>
            <a:spLocks noGrp="1"/>
          </p:cNvSpPr>
          <p:nvPr>
            <p:ph type="body" sz="quarter" idx="17"/>
          </p:nvPr>
        </p:nvSpPr>
        <p:spPr>
          <a:xfrm>
            <a:off x="460072" y="635001"/>
            <a:ext cx="6397928" cy="399143"/>
          </a:xfrm>
        </p:spPr>
        <p:txBody>
          <a:bodyPr/>
          <a:lstStyle/>
          <a:p>
            <a:endParaRPr lang="en-US"/>
          </a:p>
        </p:txBody>
      </p:sp>
      <p:graphicFrame>
        <p:nvGraphicFramePr>
          <p:cNvPr id="6" name="Text Placeholder 2">
            <a:extLst>
              <a:ext uri="{FF2B5EF4-FFF2-40B4-BE49-F238E27FC236}">
                <a16:creationId xmlns:a16="http://schemas.microsoft.com/office/drawing/2014/main" id="{F7A6A8B4-5280-459A-A2AA-26FC03A9A4CB}"/>
              </a:ext>
            </a:extLst>
          </p:cNvPr>
          <p:cNvGraphicFramePr/>
          <p:nvPr/>
        </p:nvGraphicFramePr>
        <p:xfrm>
          <a:off x="445642" y="1296735"/>
          <a:ext cx="8266559" cy="338956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a:extLst>
              <a:ext uri="{FF2B5EF4-FFF2-40B4-BE49-F238E27FC236}">
                <a16:creationId xmlns:a16="http://schemas.microsoft.com/office/drawing/2014/main" id="{C9A8503B-E21A-470A-969C-797012A435F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683625" y="4683125"/>
            <a:ext cx="244475" cy="244475"/>
          </a:xfrm>
          <a:prstGeom prst="rect">
            <a:avLst/>
          </a:prstGeom>
        </p:spPr>
      </p:pic>
    </p:spTree>
    <p:extLst>
      <p:ext uri="{BB962C8B-B14F-4D97-AF65-F5344CB8AC3E}">
        <p14:creationId xmlns:p14="http://schemas.microsoft.com/office/powerpoint/2010/main" val="3197611535"/>
      </p:ext>
    </p:extLst>
  </p:cSld>
  <p:clrMapOvr>
    <a:masterClrMapping/>
  </p:clrMapOvr>
  <mc:AlternateContent xmlns:mc="http://schemas.openxmlformats.org/markup-compatibility/2006">
    <mc:Choice xmlns:p14="http://schemas.microsoft.com/office/powerpoint/2010/main" Requires="p14">
      <p:transition spd="slow" p14:dur="2000" advTm="6209"/>
    </mc:Choice>
    <mc:Fallback>
      <p:transition spd="slow" advTm="62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DE051-649D-4996-81A0-1F61D3364D53}"/>
              </a:ext>
            </a:extLst>
          </p:cNvPr>
          <p:cNvSpPr>
            <a:spLocks noGrp="1"/>
          </p:cNvSpPr>
          <p:nvPr>
            <p:ph type="title"/>
          </p:nvPr>
        </p:nvSpPr>
        <p:spPr>
          <a:xfrm>
            <a:off x="457200" y="205979"/>
            <a:ext cx="6400800" cy="483450"/>
          </a:xfrm>
        </p:spPr>
        <p:txBody>
          <a:bodyPr anchor="ctr">
            <a:normAutofit/>
          </a:bodyPr>
          <a:lstStyle/>
          <a:p>
            <a:r>
              <a:rPr lang="en-GB" dirty="0"/>
              <a:t>Outline </a:t>
            </a:r>
          </a:p>
        </p:txBody>
      </p:sp>
      <p:sp>
        <p:nvSpPr>
          <p:cNvPr id="10" name="Text Placeholder 2">
            <a:extLst>
              <a:ext uri="{FF2B5EF4-FFF2-40B4-BE49-F238E27FC236}">
                <a16:creationId xmlns:a16="http://schemas.microsoft.com/office/drawing/2014/main" id="{A6346397-A8DC-4663-8C62-8A150F5F408B}"/>
              </a:ext>
            </a:extLst>
          </p:cNvPr>
          <p:cNvSpPr>
            <a:spLocks noGrp="1"/>
          </p:cNvSpPr>
          <p:nvPr>
            <p:ph type="body" sz="quarter" idx="17"/>
          </p:nvPr>
        </p:nvSpPr>
        <p:spPr>
          <a:xfrm>
            <a:off x="460072" y="635001"/>
            <a:ext cx="6397928" cy="399143"/>
          </a:xfrm>
        </p:spPr>
        <p:txBody>
          <a:bodyPr/>
          <a:lstStyle/>
          <a:p>
            <a:endParaRPr lang="en-US" dirty="0"/>
          </a:p>
        </p:txBody>
      </p:sp>
      <p:graphicFrame>
        <p:nvGraphicFramePr>
          <p:cNvPr id="6" name="Text Placeholder 2">
            <a:extLst>
              <a:ext uri="{FF2B5EF4-FFF2-40B4-BE49-F238E27FC236}">
                <a16:creationId xmlns:a16="http://schemas.microsoft.com/office/drawing/2014/main" id="{F7A6A8B4-5280-459A-A2AA-26FC03A9A4CB}"/>
              </a:ext>
            </a:extLst>
          </p:cNvPr>
          <p:cNvGraphicFramePr/>
          <p:nvPr>
            <p:extLst>
              <p:ext uri="{D42A27DB-BD31-4B8C-83A1-F6EECF244321}">
                <p14:modId xmlns:p14="http://schemas.microsoft.com/office/powerpoint/2010/main" val="628258508"/>
              </p:ext>
            </p:extLst>
          </p:nvPr>
        </p:nvGraphicFramePr>
        <p:xfrm>
          <a:off x="445642" y="1296735"/>
          <a:ext cx="8266559" cy="338956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a:extLst>
              <a:ext uri="{FF2B5EF4-FFF2-40B4-BE49-F238E27FC236}">
                <a16:creationId xmlns:a16="http://schemas.microsoft.com/office/drawing/2014/main" id="{33FECE57-D538-403F-8AFC-48E6656572BE}"/>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683625" y="4683125"/>
            <a:ext cx="244475" cy="244475"/>
          </a:xfrm>
          <a:prstGeom prst="rect">
            <a:avLst/>
          </a:prstGeom>
        </p:spPr>
      </p:pic>
    </p:spTree>
    <p:extLst>
      <p:ext uri="{BB962C8B-B14F-4D97-AF65-F5344CB8AC3E}">
        <p14:creationId xmlns:p14="http://schemas.microsoft.com/office/powerpoint/2010/main" val="3026924450"/>
      </p:ext>
    </p:extLst>
  </p:cSld>
  <p:clrMapOvr>
    <a:masterClrMapping/>
  </p:clrMapOvr>
  <mc:AlternateContent xmlns:mc="http://schemas.openxmlformats.org/markup-compatibility/2006">
    <mc:Choice xmlns:p14="http://schemas.microsoft.com/office/powerpoint/2010/main" Requires="p14">
      <p:transition spd="slow" p14:dur="2000" advTm="5629"/>
    </mc:Choice>
    <mc:Fallback>
      <p:transition spd="slow" advTm="56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3AE02-39EC-40B5-A7D5-503DC62A3922}"/>
              </a:ext>
            </a:extLst>
          </p:cNvPr>
          <p:cNvSpPr>
            <a:spLocks noGrp="1"/>
          </p:cNvSpPr>
          <p:nvPr>
            <p:ph type="title"/>
          </p:nvPr>
        </p:nvSpPr>
        <p:spPr/>
        <p:txBody>
          <a:bodyPr/>
          <a:lstStyle/>
          <a:p>
            <a:r>
              <a:rPr lang="en-GB" dirty="0"/>
              <a:t>Background</a:t>
            </a:r>
          </a:p>
        </p:txBody>
      </p:sp>
      <p:sp>
        <p:nvSpPr>
          <p:cNvPr id="3" name="Text Placeholder 2">
            <a:extLst>
              <a:ext uri="{FF2B5EF4-FFF2-40B4-BE49-F238E27FC236}">
                <a16:creationId xmlns:a16="http://schemas.microsoft.com/office/drawing/2014/main" id="{83D2B0F1-D2C1-4FEE-BE79-EEDC580FB2D6}"/>
              </a:ext>
            </a:extLst>
          </p:cNvPr>
          <p:cNvSpPr>
            <a:spLocks noGrp="1"/>
          </p:cNvSpPr>
          <p:nvPr>
            <p:ph type="body" sz="quarter" idx="17"/>
          </p:nvPr>
        </p:nvSpPr>
        <p:spPr>
          <a:xfrm>
            <a:off x="358775" y="756299"/>
            <a:ext cx="6397928" cy="399143"/>
          </a:xfrm>
        </p:spPr>
        <p:txBody>
          <a:bodyPr/>
          <a:lstStyle/>
          <a:p>
            <a:r>
              <a:rPr lang="en-GB" dirty="0"/>
              <a:t>Impact of covid-19 on university students’ mental health</a:t>
            </a:r>
          </a:p>
        </p:txBody>
      </p:sp>
      <p:pic>
        <p:nvPicPr>
          <p:cNvPr id="14" name="Content Placeholder 13" descr="A picture containing outdoor, road, grass, orange&#10;&#10;Description automatically generated">
            <a:extLst>
              <a:ext uri="{FF2B5EF4-FFF2-40B4-BE49-F238E27FC236}">
                <a16:creationId xmlns:a16="http://schemas.microsoft.com/office/drawing/2014/main" id="{8E861126-3041-46D2-9939-81A5F7A029F2}"/>
              </a:ext>
            </a:extLst>
          </p:cNvPr>
          <p:cNvPicPr>
            <a:picLocks noGrp="1" noChangeAspect="1"/>
          </p:cNvPicPr>
          <p:nvPr>
            <p:ph idx="1"/>
          </p:nvPr>
        </p:nvPicPr>
        <p:blipFill>
          <a:blip r:embed="rId6"/>
          <a:stretch>
            <a:fillRect/>
          </a:stretch>
        </p:blipFill>
        <p:spPr>
          <a:xfrm>
            <a:off x="548433" y="1151860"/>
            <a:ext cx="2259349" cy="3389312"/>
          </a:xfrm>
        </p:spPr>
      </p:pic>
      <p:pic>
        <p:nvPicPr>
          <p:cNvPr id="18" name="Picture 17" descr="A picture containing table, window, sitting, holding&#10;&#10;Description automatically generated">
            <a:extLst>
              <a:ext uri="{FF2B5EF4-FFF2-40B4-BE49-F238E27FC236}">
                <a16:creationId xmlns:a16="http://schemas.microsoft.com/office/drawing/2014/main" id="{FC665158-EB90-4E16-9624-A78F76CF409A}"/>
              </a:ext>
            </a:extLst>
          </p:cNvPr>
          <p:cNvPicPr>
            <a:picLocks noChangeAspect="1"/>
          </p:cNvPicPr>
          <p:nvPr/>
        </p:nvPicPr>
        <p:blipFill>
          <a:blip r:embed="rId7"/>
          <a:stretch>
            <a:fillRect/>
          </a:stretch>
        </p:blipFill>
        <p:spPr>
          <a:xfrm>
            <a:off x="5669104" y="1535503"/>
            <a:ext cx="3357718" cy="2238478"/>
          </a:xfrm>
          <a:prstGeom prst="rect">
            <a:avLst/>
          </a:prstGeom>
        </p:spPr>
      </p:pic>
      <p:pic>
        <p:nvPicPr>
          <p:cNvPr id="20" name="Picture 19" descr="A close up of text on a white background&#10;&#10;Description automatically generated">
            <a:extLst>
              <a:ext uri="{FF2B5EF4-FFF2-40B4-BE49-F238E27FC236}">
                <a16:creationId xmlns:a16="http://schemas.microsoft.com/office/drawing/2014/main" id="{4EFC7E66-5293-4A13-83A4-2CC34A09128D}"/>
              </a:ext>
            </a:extLst>
          </p:cNvPr>
          <p:cNvPicPr>
            <a:picLocks noChangeAspect="1"/>
          </p:cNvPicPr>
          <p:nvPr/>
        </p:nvPicPr>
        <p:blipFill>
          <a:blip r:embed="rId8"/>
          <a:stretch>
            <a:fillRect/>
          </a:stretch>
        </p:blipFill>
        <p:spPr>
          <a:xfrm>
            <a:off x="3099255" y="1386800"/>
            <a:ext cx="2369900" cy="2369900"/>
          </a:xfrm>
          <a:prstGeom prst="rect">
            <a:avLst/>
          </a:prstGeom>
        </p:spPr>
      </p:pic>
      <p:sp>
        <p:nvSpPr>
          <p:cNvPr id="21" name="TextBox 20">
            <a:extLst>
              <a:ext uri="{FF2B5EF4-FFF2-40B4-BE49-F238E27FC236}">
                <a16:creationId xmlns:a16="http://schemas.microsoft.com/office/drawing/2014/main" id="{2D8D38ED-4327-45C1-AE1B-F2E27EA5415A}"/>
              </a:ext>
            </a:extLst>
          </p:cNvPr>
          <p:cNvSpPr txBox="1"/>
          <p:nvPr/>
        </p:nvSpPr>
        <p:spPr>
          <a:xfrm>
            <a:off x="3256384" y="3876935"/>
            <a:ext cx="2071396" cy="307777"/>
          </a:xfrm>
          <a:prstGeom prst="rect">
            <a:avLst/>
          </a:prstGeom>
          <a:noFill/>
        </p:spPr>
        <p:txBody>
          <a:bodyPr wrap="square" rtlCol="0">
            <a:spAutoFit/>
          </a:bodyPr>
          <a:lstStyle/>
          <a:p>
            <a:r>
              <a:rPr lang="en-GB" sz="700" dirty="0"/>
              <a:t>https://medium.com/omdena/the-mental-health-impacts-of-a-depressed-society-c71c753e0197</a:t>
            </a:r>
          </a:p>
        </p:txBody>
      </p:sp>
      <p:pic>
        <p:nvPicPr>
          <p:cNvPr id="4" name="Audio 3">
            <a:hlinkClick r:id="" action="ppaction://media"/>
            <a:extLst>
              <a:ext uri="{FF2B5EF4-FFF2-40B4-BE49-F238E27FC236}">
                <a16:creationId xmlns:a16="http://schemas.microsoft.com/office/drawing/2014/main" id="{1C68B2B4-3CE2-4F89-B61D-BDA2730B7562}"/>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8683625" y="4683125"/>
            <a:ext cx="244475" cy="244475"/>
          </a:xfrm>
          <a:prstGeom prst="rect">
            <a:avLst/>
          </a:prstGeom>
        </p:spPr>
      </p:pic>
    </p:spTree>
    <p:custDataLst>
      <p:tags r:id="rId1"/>
    </p:custDataLst>
    <p:extLst>
      <p:ext uri="{BB962C8B-B14F-4D97-AF65-F5344CB8AC3E}">
        <p14:creationId xmlns:p14="http://schemas.microsoft.com/office/powerpoint/2010/main" val="3921551019"/>
      </p:ext>
    </p:extLst>
  </p:cSld>
  <p:clrMapOvr>
    <a:masterClrMapping/>
  </p:clrMapOvr>
  <mc:AlternateContent xmlns:mc="http://schemas.openxmlformats.org/markup-compatibility/2006">
    <mc:Choice xmlns:p14="http://schemas.microsoft.com/office/powerpoint/2010/main" Requires="p14">
      <p:transition spd="slow" p14:dur="2000" advTm="60751"/>
    </mc:Choice>
    <mc:Fallback>
      <p:transition spd="slow" advTm="607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4"/>
                </p:tgtEl>
              </p:cMediaNode>
            </p:audio>
          </p:childTnLst>
        </p:cTn>
      </p:par>
    </p:tnLst>
    <p:bldLst>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A close up of a piece of paper&#10;&#10;Description automatically generated">
            <a:extLst>
              <a:ext uri="{FF2B5EF4-FFF2-40B4-BE49-F238E27FC236}">
                <a16:creationId xmlns:a16="http://schemas.microsoft.com/office/drawing/2014/main" id="{0346BEFA-C635-4DF6-BB1B-D82C32E3DE72}"/>
              </a:ext>
            </a:extLst>
          </p:cNvPr>
          <p:cNvPicPr>
            <a:picLocks noGrp="1" noChangeAspect="1"/>
          </p:cNvPicPr>
          <p:nvPr>
            <p:ph idx="1"/>
          </p:nvPr>
        </p:nvPicPr>
        <p:blipFill>
          <a:blip r:embed="rId5"/>
          <a:stretch>
            <a:fillRect/>
          </a:stretch>
        </p:blipFill>
        <p:spPr>
          <a:xfrm>
            <a:off x="469617" y="1155442"/>
            <a:ext cx="5083968" cy="3389312"/>
          </a:xfrm>
        </p:spPr>
      </p:pic>
      <p:sp>
        <p:nvSpPr>
          <p:cNvPr id="2" name="Title 1">
            <a:extLst>
              <a:ext uri="{FF2B5EF4-FFF2-40B4-BE49-F238E27FC236}">
                <a16:creationId xmlns:a16="http://schemas.microsoft.com/office/drawing/2014/main" id="{F7B3AE02-39EC-40B5-A7D5-503DC62A3922}"/>
              </a:ext>
            </a:extLst>
          </p:cNvPr>
          <p:cNvSpPr>
            <a:spLocks noGrp="1"/>
          </p:cNvSpPr>
          <p:nvPr>
            <p:ph type="title"/>
          </p:nvPr>
        </p:nvSpPr>
        <p:spPr/>
        <p:txBody>
          <a:bodyPr/>
          <a:lstStyle/>
          <a:p>
            <a:r>
              <a:rPr lang="en-GB" dirty="0"/>
              <a:t>Background</a:t>
            </a:r>
          </a:p>
        </p:txBody>
      </p:sp>
      <p:sp>
        <p:nvSpPr>
          <p:cNvPr id="3" name="Text Placeholder 2">
            <a:extLst>
              <a:ext uri="{FF2B5EF4-FFF2-40B4-BE49-F238E27FC236}">
                <a16:creationId xmlns:a16="http://schemas.microsoft.com/office/drawing/2014/main" id="{83D2B0F1-D2C1-4FEE-BE79-EEDC580FB2D6}"/>
              </a:ext>
            </a:extLst>
          </p:cNvPr>
          <p:cNvSpPr>
            <a:spLocks noGrp="1"/>
          </p:cNvSpPr>
          <p:nvPr>
            <p:ph type="body" sz="quarter" idx="17"/>
          </p:nvPr>
        </p:nvSpPr>
        <p:spPr>
          <a:xfrm>
            <a:off x="358775" y="756299"/>
            <a:ext cx="6397928" cy="399143"/>
          </a:xfrm>
        </p:spPr>
        <p:txBody>
          <a:bodyPr/>
          <a:lstStyle/>
          <a:p>
            <a:r>
              <a:rPr lang="en-GB" dirty="0"/>
              <a:t>Technologies: part of the solution?</a:t>
            </a:r>
          </a:p>
        </p:txBody>
      </p:sp>
      <p:sp>
        <p:nvSpPr>
          <p:cNvPr id="12" name="TextBox 11">
            <a:extLst>
              <a:ext uri="{FF2B5EF4-FFF2-40B4-BE49-F238E27FC236}">
                <a16:creationId xmlns:a16="http://schemas.microsoft.com/office/drawing/2014/main" id="{8B6E15DD-FF43-4A3B-805F-794073A975A0}"/>
              </a:ext>
            </a:extLst>
          </p:cNvPr>
          <p:cNvSpPr txBox="1"/>
          <p:nvPr/>
        </p:nvSpPr>
        <p:spPr>
          <a:xfrm>
            <a:off x="5952931" y="1155442"/>
            <a:ext cx="2519265" cy="2585323"/>
          </a:xfrm>
          <a:prstGeom prst="rect">
            <a:avLst/>
          </a:prstGeom>
          <a:noFill/>
        </p:spPr>
        <p:txBody>
          <a:bodyPr wrap="square" rtlCol="0">
            <a:spAutoFit/>
          </a:bodyPr>
          <a:lstStyle/>
          <a:p>
            <a:pPr marL="285750" indent="-285750">
              <a:buFontTx/>
              <a:buChar char="-"/>
            </a:pPr>
            <a:r>
              <a:rPr lang="en-GB" dirty="0"/>
              <a:t>Support physical distancing</a:t>
            </a:r>
          </a:p>
          <a:p>
            <a:pPr marL="285750" indent="-285750">
              <a:buFontTx/>
              <a:buChar char="-"/>
            </a:pPr>
            <a:endParaRPr lang="en-GB" dirty="0"/>
          </a:p>
          <a:p>
            <a:pPr marL="285750" indent="-285750">
              <a:buFontTx/>
              <a:buChar char="-"/>
            </a:pPr>
            <a:r>
              <a:rPr lang="en-GB" dirty="0"/>
              <a:t>Alleviate the strain on healthcare systems</a:t>
            </a:r>
          </a:p>
          <a:p>
            <a:pPr marL="285750" indent="-285750">
              <a:buFontTx/>
              <a:buChar char="-"/>
            </a:pPr>
            <a:endParaRPr lang="en-GB" dirty="0"/>
          </a:p>
          <a:p>
            <a:pPr marL="285750" indent="-285750">
              <a:buFontTx/>
              <a:buChar char="-"/>
            </a:pPr>
            <a:r>
              <a:rPr lang="en-GB" dirty="0"/>
              <a:t>Young adults = more tech-savvy?</a:t>
            </a:r>
          </a:p>
        </p:txBody>
      </p:sp>
      <p:pic>
        <p:nvPicPr>
          <p:cNvPr id="4" name="Audio 3">
            <a:hlinkClick r:id="" action="ppaction://media"/>
            <a:extLst>
              <a:ext uri="{FF2B5EF4-FFF2-40B4-BE49-F238E27FC236}">
                <a16:creationId xmlns:a16="http://schemas.microsoft.com/office/drawing/2014/main" id="{B7870EE3-D6E7-4095-85C6-86C1BE7B97C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683625" y="4683125"/>
            <a:ext cx="244475" cy="244475"/>
          </a:xfrm>
          <a:prstGeom prst="rect">
            <a:avLst/>
          </a:prstGeom>
        </p:spPr>
      </p:pic>
    </p:spTree>
    <p:extLst>
      <p:ext uri="{BB962C8B-B14F-4D97-AF65-F5344CB8AC3E}">
        <p14:creationId xmlns:p14="http://schemas.microsoft.com/office/powerpoint/2010/main" val="761631497"/>
      </p:ext>
    </p:extLst>
  </p:cSld>
  <p:clrMapOvr>
    <a:masterClrMapping/>
  </p:clrMapOvr>
  <mc:AlternateContent xmlns:mc="http://schemas.openxmlformats.org/markup-compatibility/2006">
    <mc:Choice xmlns:p14="http://schemas.microsoft.com/office/powerpoint/2010/main" Requires="p14">
      <p:transition spd="slow" p14:dur="2000" advTm="44197"/>
    </mc:Choice>
    <mc:Fallback>
      <p:transition spd="slow" advTm="441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3AE02-39EC-40B5-A7D5-503DC62A3922}"/>
              </a:ext>
            </a:extLst>
          </p:cNvPr>
          <p:cNvSpPr>
            <a:spLocks noGrp="1"/>
          </p:cNvSpPr>
          <p:nvPr>
            <p:ph type="title"/>
          </p:nvPr>
        </p:nvSpPr>
        <p:spPr/>
        <p:txBody>
          <a:bodyPr/>
          <a:lstStyle/>
          <a:p>
            <a:r>
              <a:rPr lang="en-GB" dirty="0"/>
              <a:t>Background</a:t>
            </a:r>
          </a:p>
        </p:txBody>
      </p:sp>
      <p:sp>
        <p:nvSpPr>
          <p:cNvPr id="3" name="Text Placeholder 2">
            <a:extLst>
              <a:ext uri="{FF2B5EF4-FFF2-40B4-BE49-F238E27FC236}">
                <a16:creationId xmlns:a16="http://schemas.microsoft.com/office/drawing/2014/main" id="{83D2B0F1-D2C1-4FEE-BE79-EEDC580FB2D6}"/>
              </a:ext>
            </a:extLst>
          </p:cNvPr>
          <p:cNvSpPr>
            <a:spLocks noGrp="1"/>
          </p:cNvSpPr>
          <p:nvPr>
            <p:ph type="body" sz="quarter" idx="17"/>
          </p:nvPr>
        </p:nvSpPr>
        <p:spPr>
          <a:xfrm>
            <a:off x="358775" y="756299"/>
            <a:ext cx="6397928" cy="399143"/>
          </a:xfrm>
        </p:spPr>
        <p:txBody>
          <a:bodyPr/>
          <a:lstStyle/>
          <a:p>
            <a:r>
              <a:rPr lang="en-GB" dirty="0"/>
              <a:t>Aims of our study</a:t>
            </a:r>
          </a:p>
        </p:txBody>
      </p:sp>
      <p:sp>
        <p:nvSpPr>
          <p:cNvPr id="4" name="Content Placeholder 3">
            <a:extLst>
              <a:ext uri="{FF2B5EF4-FFF2-40B4-BE49-F238E27FC236}">
                <a16:creationId xmlns:a16="http://schemas.microsoft.com/office/drawing/2014/main" id="{A4D3E5C3-14EC-4C3F-B442-BDEA78E31E6E}"/>
              </a:ext>
            </a:extLst>
          </p:cNvPr>
          <p:cNvSpPr>
            <a:spLocks noGrp="1"/>
          </p:cNvSpPr>
          <p:nvPr>
            <p:ph idx="1"/>
          </p:nvPr>
        </p:nvSpPr>
        <p:spPr/>
        <p:txBody>
          <a:bodyPr/>
          <a:lstStyle/>
          <a:p>
            <a:r>
              <a:rPr lang="en-GB" b="0" dirty="0"/>
              <a:t>Understand the impact of COVID-19 on university students’ mental health</a:t>
            </a:r>
          </a:p>
          <a:p>
            <a:endParaRPr lang="en-GB" b="0" dirty="0"/>
          </a:p>
          <a:p>
            <a:r>
              <a:rPr lang="en-GB" b="0" dirty="0"/>
              <a:t>Explore how they used technologies to cope</a:t>
            </a:r>
          </a:p>
          <a:p>
            <a:endParaRPr lang="en-GB" b="0" dirty="0"/>
          </a:p>
          <a:p>
            <a:pPr marL="0" indent="0">
              <a:buNone/>
            </a:pPr>
            <a:endParaRPr lang="en-GB" b="0" dirty="0"/>
          </a:p>
          <a:p>
            <a:endParaRPr lang="en-GB" dirty="0"/>
          </a:p>
          <a:p>
            <a:endParaRPr lang="en-GB" dirty="0"/>
          </a:p>
          <a:p>
            <a:endParaRPr lang="en-GB" dirty="0"/>
          </a:p>
        </p:txBody>
      </p:sp>
      <p:pic>
        <p:nvPicPr>
          <p:cNvPr id="6" name="Graphic 5" descr="Help">
            <a:extLst>
              <a:ext uri="{FF2B5EF4-FFF2-40B4-BE49-F238E27FC236}">
                <a16:creationId xmlns:a16="http://schemas.microsoft.com/office/drawing/2014/main" id="{8DA93285-39DA-4AE6-BC08-BC5985362AD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16219" y="3252883"/>
            <a:ext cx="1222311" cy="1222311"/>
          </a:xfrm>
          <a:prstGeom prst="rect">
            <a:avLst/>
          </a:prstGeom>
        </p:spPr>
      </p:pic>
      <p:pic>
        <p:nvPicPr>
          <p:cNvPr id="5" name="Audio 4">
            <a:hlinkClick r:id="" action="ppaction://media"/>
            <a:extLst>
              <a:ext uri="{FF2B5EF4-FFF2-40B4-BE49-F238E27FC236}">
                <a16:creationId xmlns:a16="http://schemas.microsoft.com/office/drawing/2014/main" id="{CFA636AB-94D5-499F-8BB4-64917F252E5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683625" y="4683125"/>
            <a:ext cx="244475" cy="244475"/>
          </a:xfrm>
          <a:prstGeom prst="rect">
            <a:avLst/>
          </a:prstGeom>
        </p:spPr>
      </p:pic>
    </p:spTree>
    <p:extLst>
      <p:ext uri="{BB962C8B-B14F-4D97-AF65-F5344CB8AC3E}">
        <p14:creationId xmlns:p14="http://schemas.microsoft.com/office/powerpoint/2010/main" val="1793836580"/>
      </p:ext>
    </p:extLst>
  </p:cSld>
  <p:clrMapOvr>
    <a:masterClrMapping/>
  </p:clrMapOvr>
  <mc:AlternateContent xmlns:mc="http://schemas.openxmlformats.org/markup-compatibility/2006">
    <mc:Choice xmlns:p14="http://schemas.microsoft.com/office/powerpoint/2010/main" Requires="p14">
      <p:transition spd="slow" p14:dur="2000" advTm="22092"/>
    </mc:Choice>
    <mc:Fallback>
      <p:transition spd="slow" advTm="220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DE051-649D-4996-81A0-1F61D3364D53}"/>
              </a:ext>
            </a:extLst>
          </p:cNvPr>
          <p:cNvSpPr>
            <a:spLocks noGrp="1"/>
          </p:cNvSpPr>
          <p:nvPr>
            <p:ph type="title"/>
          </p:nvPr>
        </p:nvSpPr>
        <p:spPr>
          <a:xfrm>
            <a:off x="457200" y="205979"/>
            <a:ext cx="6400800" cy="483450"/>
          </a:xfrm>
        </p:spPr>
        <p:txBody>
          <a:bodyPr anchor="ctr">
            <a:normAutofit/>
          </a:bodyPr>
          <a:lstStyle/>
          <a:p>
            <a:r>
              <a:rPr lang="en-GB" dirty="0"/>
              <a:t>Outline </a:t>
            </a:r>
          </a:p>
        </p:txBody>
      </p:sp>
      <p:sp>
        <p:nvSpPr>
          <p:cNvPr id="10" name="Text Placeholder 2">
            <a:extLst>
              <a:ext uri="{FF2B5EF4-FFF2-40B4-BE49-F238E27FC236}">
                <a16:creationId xmlns:a16="http://schemas.microsoft.com/office/drawing/2014/main" id="{A6346397-A8DC-4663-8C62-8A150F5F408B}"/>
              </a:ext>
            </a:extLst>
          </p:cNvPr>
          <p:cNvSpPr>
            <a:spLocks noGrp="1"/>
          </p:cNvSpPr>
          <p:nvPr>
            <p:ph type="body" sz="quarter" idx="17"/>
          </p:nvPr>
        </p:nvSpPr>
        <p:spPr>
          <a:xfrm>
            <a:off x="460072" y="635001"/>
            <a:ext cx="6397928" cy="399143"/>
          </a:xfrm>
        </p:spPr>
        <p:txBody>
          <a:bodyPr/>
          <a:lstStyle/>
          <a:p>
            <a:endParaRPr lang="en-US"/>
          </a:p>
        </p:txBody>
      </p:sp>
      <p:graphicFrame>
        <p:nvGraphicFramePr>
          <p:cNvPr id="6" name="Text Placeholder 2">
            <a:extLst>
              <a:ext uri="{FF2B5EF4-FFF2-40B4-BE49-F238E27FC236}">
                <a16:creationId xmlns:a16="http://schemas.microsoft.com/office/drawing/2014/main" id="{F7A6A8B4-5280-459A-A2AA-26FC03A9A4CB}"/>
              </a:ext>
            </a:extLst>
          </p:cNvPr>
          <p:cNvGraphicFramePr/>
          <p:nvPr>
            <p:extLst>
              <p:ext uri="{D42A27DB-BD31-4B8C-83A1-F6EECF244321}">
                <p14:modId xmlns:p14="http://schemas.microsoft.com/office/powerpoint/2010/main" val="788182159"/>
              </p:ext>
            </p:extLst>
          </p:nvPr>
        </p:nvGraphicFramePr>
        <p:xfrm>
          <a:off x="445642" y="1296735"/>
          <a:ext cx="8266559" cy="338956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2">
            <a:hlinkClick r:id="" action="ppaction://media"/>
            <a:extLst>
              <a:ext uri="{FF2B5EF4-FFF2-40B4-BE49-F238E27FC236}">
                <a16:creationId xmlns:a16="http://schemas.microsoft.com/office/drawing/2014/main" id="{216F2B17-20E6-4A7C-9FE1-AFCB60D4373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683625" y="4683125"/>
            <a:ext cx="244475" cy="244475"/>
          </a:xfrm>
          <a:prstGeom prst="rect">
            <a:avLst/>
          </a:prstGeom>
        </p:spPr>
      </p:pic>
    </p:spTree>
    <p:extLst>
      <p:ext uri="{BB962C8B-B14F-4D97-AF65-F5344CB8AC3E}">
        <p14:creationId xmlns:p14="http://schemas.microsoft.com/office/powerpoint/2010/main" val="1063947175"/>
      </p:ext>
    </p:extLst>
  </p:cSld>
  <p:clrMapOvr>
    <a:masterClrMapping/>
  </p:clrMapOvr>
  <mc:AlternateContent xmlns:mc="http://schemas.openxmlformats.org/markup-compatibility/2006">
    <mc:Choice xmlns:p14="http://schemas.microsoft.com/office/powerpoint/2010/main" Requires="p14">
      <p:transition spd="slow" p14:dur="2000" advTm="4723"/>
    </mc:Choice>
    <mc:Fallback>
      <p:transition spd="slow" advTm="47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113B2-C3F4-4960-92F4-39B55570FE87}"/>
              </a:ext>
            </a:extLst>
          </p:cNvPr>
          <p:cNvSpPr>
            <a:spLocks noGrp="1"/>
          </p:cNvSpPr>
          <p:nvPr>
            <p:ph type="title"/>
          </p:nvPr>
        </p:nvSpPr>
        <p:spPr>
          <a:xfrm>
            <a:off x="457200" y="205979"/>
            <a:ext cx="6400800" cy="483450"/>
          </a:xfrm>
        </p:spPr>
        <p:txBody>
          <a:bodyPr anchor="ctr">
            <a:normAutofit/>
          </a:bodyPr>
          <a:lstStyle/>
          <a:p>
            <a:r>
              <a:rPr lang="en-GB" dirty="0"/>
              <a:t>Methods</a:t>
            </a:r>
          </a:p>
        </p:txBody>
      </p:sp>
      <p:sp>
        <p:nvSpPr>
          <p:cNvPr id="4" name="Text Placeholder 3">
            <a:extLst>
              <a:ext uri="{FF2B5EF4-FFF2-40B4-BE49-F238E27FC236}">
                <a16:creationId xmlns:a16="http://schemas.microsoft.com/office/drawing/2014/main" id="{6DD5783F-DC6D-4816-85CF-427FA88D5A9E}"/>
              </a:ext>
            </a:extLst>
          </p:cNvPr>
          <p:cNvSpPr>
            <a:spLocks noGrp="1"/>
          </p:cNvSpPr>
          <p:nvPr>
            <p:ph type="body" sz="quarter" idx="17"/>
          </p:nvPr>
        </p:nvSpPr>
        <p:spPr>
          <a:xfrm>
            <a:off x="460072" y="635001"/>
            <a:ext cx="6397928" cy="399143"/>
          </a:xfrm>
        </p:spPr>
        <p:txBody>
          <a:bodyPr>
            <a:normAutofit/>
          </a:bodyPr>
          <a:lstStyle/>
          <a:p>
            <a:r>
              <a:rPr lang="en-GB" dirty="0"/>
              <a:t>data collection &amp; analysis</a:t>
            </a:r>
          </a:p>
        </p:txBody>
      </p:sp>
      <p:sp>
        <p:nvSpPr>
          <p:cNvPr id="3" name="TextBox 2"/>
          <p:cNvSpPr txBox="1"/>
          <p:nvPr/>
        </p:nvSpPr>
        <p:spPr>
          <a:xfrm>
            <a:off x="3291840" y="1422133"/>
            <a:ext cx="2230655" cy="418699"/>
          </a:xfrm>
          <a:prstGeom prst="rect">
            <a:avLst/>
          </a:prstGeom>
        </p:spPr>
        <p:txBody>
          <a:bodyPr vert="horz" wrap="square" lIns="68580" tIns="34290" rIns="68580" bIns="34290" numCol="1" spcCol="0" rtlCol="0">
            <a:normAutofit/>
          </a:bodyPr>
          <a:lstStyle/>
          <a:p>
            <a:pPr defTabSz="342900" fontAlgn="auto">
              <a:spcBef>
                <a:spcPts val="0"/>
              </a:spcBef>
              <a:spcAft>
                <a:spcPts val="225"/>
              </a:spcAft>
            </a:pPr>
            <a:endParaRPr lang="en-US" sz="1050" dirty="0">
              <a:latin typeface="Georgia"/>
              <a:cs typeface="Georgia"/>
            </a:endParaRPr>
          </a:p>
        </p:txBody>
      </p:sp>
      <p:graphicFrame>
        <p:nvGraphicFramePr>
          <p:cNvPr id="7" name="Text Placeholder 4">
            <a:extLst>
              <a:ext uri="{FF2B5EF4-FFF2-40B4-BE49-F238E27FC236}">
                <a16:creationId xmlns:a16="http://schemas.microsoft.com/office/drawing/2014/main" id="{30799CBF-9A94-4DF0-A9C5-95C17AAA3FA4}"/>
              </a:ext>
            </a:extLst>
          </p:cNvPr>
          <p:cNvGraphicFramePr/>
          <p:nvPr>
            <p:extLst>
              <p:ext uri="{D42A27DB-BD31-4B8C-83A1-F6EECF244321}">
                <p14:modId xmlns:p14="http://schemas.microsoft.com/office/powerpoint/2010/main" val="476848234"/>
              </p:ext>
            </p:extLst>
          </p:nvPr>
        </p:nvGraphicFramePr>
        <p:xfrm>
          <a:off x="624964" y="1338417"/>
          <a:ext cx="7776087" cy="317008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TextBox 8">
            <a:extLst>
              <a:ext uri="{FF2B5EF4-FFF2-40B4-BE49-F238E27FC236}">
                <a16:creationId xmlns:a16="http://schemas.microsoft.com/office/drawing/2014/main" id="{8D265318-ADCC-4E75-B87E-ED73441D23BD}"/>
              </a:ext>
            </a:extLst>
          </p:cNvPr>
          <p:cNvSpPr txBox="1"/>
          <p:nvPr/>
        </p:nvSpPr>
        <p:spPr>
          <a:xfrm>
            <a:off x="3783542" y="4852697"/>
            <a:ext cx="1060928" cy="268333"/>
          </a:xfrm>
          <a:prstGeom prst="rect">
            <a:avLst/>
          </a:prstGeom>
        </p:spPr>
        <p:txBody>
          <a:bodyPr vert="horz" wrap="square" lIns="68580" tIns="34290" rIns="68580" bIns="34290" numCol="1" spcCol="0" rtlCol="0">
            <a:normAutofit fontScale="70000" lnSpcReduction="20000"/>
          </a:bodyPr>
          <a:lstStyle/>
          <a:p>
            <a:pPr defTabSz="342900" fontAlgn="auto">
              <a:spcBef>
                <a:spcPts val="0"/>
              </a:spcBef>
              <a:spcAft>
                <a:spcPts val="225"/>
              </a:spcAft>
            </a:pPr>
            <a:r>
              <a:rPr lang="en-GB" b="1" i="0" cap="none" dirty="0">
                <a:solidFill>
                  <a:schemeClr val="tx1"/>
                </a:solidFill>
                <a:latin typeface="Georgia"/>
                <a:cs typeface="Georgia"/>
              </a:rPr>
              <a:t>@lytong22</a:t>
            </a:r>
          </a:p>
          <a:p>
            <a:pPr defTabSz="342900" fontAlgn="auto">
              <a:spcBef>
                <a:spcPts val="0"/>
              </a:spcBef>
              <a:spcAft>
                <a:spcPts val="225"/>
              </a:spcAft>
            </a:pPr>
            <a:endParaRPr lang="en-GB" sz="1050" dirty="0">
              <a:latin typeface="Georgia"/>
              <a:cs typeface="Georgia"/>
            </a:endParaRPr>
          </a:p>
        </p:txBody>
      </p:sp>
      <p:pic>
        <p:nvPicPr>
          <p:cNvPr id="5" name="Audio 4">
            <a:hlinkClick r:id="" action="ppaction://media"/>
            <a:extLst>
              <a:ext uri="{FF2B5EF4-FFF2-40B4-BE49-F238E27FC236}">
                <a16:creationId xmlns:a16="http://schemas.microsoft.com/office/drawing/2014/main" id="{BD060BDD-32FA-4786-883E-E3D4AF233917}"/>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683625" y="4683125"/>
            <a:ext cx="244475" cy="244475"/>
          </a:xfrm>
          <a:prstGeom prst="rect">
            <a:avLst/>
          </a:prstGeom>
        </p:spPr>
      </p:pic>
    </p:spTree>
    <p:extLst>
      <p:ext uri="{BB962C8B-B14F-4D97-AF65-F5344CB8AC3E}">
        <p14:creationId xmlns:p14="http://schemas.microsoft.com/office/powerpoint/2010/main" val="1742108692"/>
      </p:ext>
    </p:extLst>
  </p:cSld>
  <p:clrMapOvr>
    <a:masterClrMapping/>
  </p:clrMapOvr>
  <mc:AlternateContent xmlns:mc="http://schemas.openxmlformats.org/markup-compatibility/2006">
    <mc:Choice xmlns:p14="http://schemas.microsoft.com/office/powerpoint/2010/main" Requires="p14">
      <p:transition spd="slow" p14:dur="2000" advTm="44267"/>
    </mc:Choice>
    <mc:Fallback>
      <p:transition spd="slow" advTm="442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52719-CD87-41A5-9BA3-FC66C7A6FE1A}"/>
              </a:ext>
            </a:extLst>
          </p:cNvPr>
          <p:cNvSpPr>
            <a:spLocks noGrp="1"/>
          </p:cNvSpPr>
          <p:nvPr>
            <p:ph type="title"/>
          </p:nvPr>
        </p:nvSpPr>
        <p:spPr/>
        <p:txBody>
          <a:bodyPr/>
          <a:lstStyle/>
          <a:p>
            <a:r>
              <a:rPr lang="en-GB" dirty="0"/>
              <a:t>Methods</a:t>
            </a:r>
          </a:p>
        </p:txBody>
      </p:sp>
      <p:sp>
        <p:nvSpPr>
          <p:cNvPr id="3" name="Text Placeholder 2">
            <a:extLst>
              <a:ext uri="{FF2B5EF4-FFF2-40B4-BE49-F238E27FC236}">
                <a16:creationId xmlns:a16="http://schemas.microsoft.com/office/drawing/2014/main" id="{23BAD3EB-8938-451A-861A-88279E465416}"/>
              </a:ext>
            </a:extLst>
          </p:cNvPr>
          <p:cNvSpPr>
            <a:spLocks noGrp="1"/>
          </p:cNvSpPr>
          <p:nvPr>
            <p:ph type="body" sz="quarter" idx="17"/>
          </p:nvPr>
        </p:nvSpPr>
        <p:spPr/>
        <p:txBody>
          <a:bodyPr/>
          <a:lstStyle/>
          <a:p>
            <a:r>
              <a:rPr lang="en-GB" dirty="0"/>
              <a:t>Interview guide</a:t>
            </a:r>
          </a:p>
        </p:txBody>
      </p:sp>
      <p:sp>
        <p:nvSpPr>
          <p:cNvPr id="4" name="Content Placeholder 3">
            <a:extLst>
              <a:ext uri="{FF2B5EF4-FFF2-40B4-BE49-F238E27FC236}">
                <a16:creationId xmlns:a16="http://schemas.microsoft.com/office/drawing/2014/main" id="{29632237-B609-4CA1-BF06-9D050CAD8547}"/>
              </a:ext>
            </a:extLst>
          </p:cNvPr>
          <p:cNvSpPr>
            <a:spLocks noGrp="1"/>
          </p:cNvSpPr>
          <p:nvPr>
            <p:ph idx="1"/>
          </p:nvPr>
        </p:nvSpPr>
        <p:spPr>
          <a:xfrm>
            <a:off x="438720" y="1138829"/>
            <a:ext cx="8266559" cy="3389566"/>
          </a:xfrm>
        </p:spPr>
        <p:txBody>
          <a:bodyPr/>
          <a:lstStyle/>
          <a:p>
            <a:pPr>
              <a:lnSpc>
                <a:spcPct val="150000"/>
              </a:lnSpc>
            </a:pPr>
            <a:r>
              <a:rPr lang="en-GB" b="0" dirty="0"/>
              <a:t>General guide for the discussion</a:t>
            </a:r>
          </a:p>
          <a:p>
            <a:pPr>
              <a:lnSpc>
                <a:spcPct val="150000"/>
              </a:lnSpc>
            </a:pPr>
            <a:r>
              <a:rPr lang="en-GB" b="0" dirty="0"/>
              <a:t>Development process: pilot test &amp; revision</a:t>
            </a:r>
          </a:p>
          <a:p>
            <a:pPr>
              <a:lnSpc>
                <a:spcPct val="150000"/>
              </a:lnSpc>
            </a:pPr>
            <a:r>
              <a:rPr lang="en-GB" b="0" dirty="0"/>
              <a:t>Main questions:</a:t>
            </a:r>
          </a:p>
          <a:p>
            <a:pPr marL="457200" indent="-457200">
              <a:lnSpc>
                <a:spcPct val="150000"/>
              </a:lnSpc>
              <a:buAutoNum type="arabicParenBoth"/>
            </a:pPr>
            <a:r>
              <a:rPr lang="en-GB" b="0" dirty="0"/>
              <a:t>How has the COVID-19 outbreak affected your mental health?</a:t>
            </a:r>
          </a:p>
          <a:p>
            <a:pPr marL="457200" indent="-457200">
              <a:lnSpc>
                <a:spcPct val="150000"/>
              </a:lnSpc>
              <a:buAutoNum type="arabicParenBoth"/>
            </a:pPr>
            <a:r>
              <a:rPr lang="en-GB" b="0" dirty="0"/>
              <a:t>How do you use technologies for your mental health?</a:t>
            </a:r>
          </a:p>
        </p:txBody>
      </p:sp>
      <p:pic>
        <p:nvPicPr>
          <p:cNvPr id="5" name="Audio 4">
            <a:hlinkClick r:id="" action="ppaction://media"/>
            <a:extLst>
              <a:ext uri="{FF2B5EF4-FFF2-40B4-BE49-F238E27FC236}">
                <a16:creationId xmlns:a16="http://schemas.microsoft.com/office/drawing/2014/main" id="{966E2CFE-A2FD-4FDF-BCDD-9C5859B2726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683625" y="4683125"/>
            <a:ext cx="244475" cy="244475"/>
          </a:xfrm>
          <a:prstGeom prst="rect">
            <a:avLst/>
          </a:prstGeom>
        </p:spPr>
      </p:pic>
    </p:spTree>
    <p:extLst>
      <p:ext uri="{BB962C8B-B14F-4D97-AF65-F5344CB8AC3E}">
        <p14:creationId xmlns:p14="http://schemas.microsoft.com/office/powerpoint/2010/main" val="2838306816"/>
      </p:ext>
    </p:extLst>
  </p:cSld>
  <p:clrMapOvr>
    <a:masterClrMapping/>
  </p:clrMapOvr>
  <mc:AlternateContent xmlns:mc="http://schemas.openxmlformats.org/markup-compatibility/2006">
    <mc:Choice xmlns:p14="http://schemas.microsoft.com/office/powerpoint/2010/main" Requires="p14">
      <p:transition spd="slow" p14:dur="2000" advTm="22533"/>
    </mc:Choice>
    <mc:Fallback>
      <p:transition spd="slow" advTm="225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8|4.8|12.7|0.8"/>
</p:tagLst>
</file>

<file path=ppt/tags/tag2.xml><?xml version="1.0" encoding="utf-8"?>
<p:tagLst xmlns:a="http://schemas.openxmlformats.org/drawingml/2006/main" xmlns:r="http://schemas.openxmlformats.org/officeDocument/2006/relationships" xmlns:p="http://schemas.openxmlformats.org/presentationml/2006/main">
  <p:tag name="TIMING" val="|11.3|1.1|6.1|3.2|1.6|0.7"/>
</p:tagLst>
</file>

<file path=ppt/tags/tag3.xml><?xml version="1.0" encoding="utf-8"?>
<p:tagLst xmlns:a="http://schemas.openxmlformats.org/drawingml/2006/main" xmlns:r="http://schemas.openxmlformats.org/officeDocument/2006/relationships" xmlns:p="http://schemas.openxmlformats.org/presentationml/2006/main">
  <p:tag name="TIMING" val="|11.9|19.5"/>
</p:tagLst>
</file>

<file path=ppt/tags/tag4.xml><?xml version="1.0" encoding="utf-8"?>
<p:tagLst xmlns:a="http://schemas.openxmlformats.org/drawingml/2006/main" xmlns:r="http://schemas.openxmlformats.org/officeDocument/2006/relationships" xmlns:p="http://schemas.openxmlformats.org/presentationml/2006/main">
  <p:tag name="TIMING" val="|8.2|19.4"/>
</p:tagLst>
</file>

<file path=ppt/theme/theme1.xml><?xml version="1.0" encoding="utf-8"?>
<a:theme xmlns:a="http://schemas.openxmlformats.org/drawingml/2006/main" name="Master 2">
  <a:themeElements>
    <a:clrScheme name="The University of Sydney_Color Theme">
      <a:dk1>
        <a:sysClr val="windowText" lastClr="000000"/>
      </a:dk1>
      <a:lt1>
        <a:sysClr val="window" lastClr="FFFFFF"/>
      </a:lt1>
      <a:dk2>
        <a:srgbClr val="0148A4"/>
      </a:dk2>
      <a:lt2>
        <a:srgbClr val="EEECE1"/>
      </a:lt2>
      <a:accent1>
        <a:srgbClr val="E64626"/>
      </a:accent1>
      <a:accent2>
        <a:srgbClr val="EF8025"/>
      </a:accent2>
      <a:accent3>
        <a:srgbClr val="FFB800"/>
      </a:accent3>
      <a:accent4>
        <a:srgbClr val="5C923E"/>
      </a:accent4>
      <a:accent5>
        <a:srgbClr val="5496DB"/>
      </a:accent5>
      <a:accent6>
        <a:srgbClr val="0148A4"/>
      </a:accent6>
      <a:hlink>
        <a:srgbClr val="E64626"/>
      </a:hlink>
      <a:folHlink>
        <a:srgbClr val="F05133"/>
      </a:folHlink>
    </a:clrScheme>
    <a:fontScheme name="Median">
      <a:maj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ＭＳ Ｐゴシック"/>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475</TotalTime>
  <Words>1299</Words>
  <Application>Microsoft Office PowerPoint</Application>
  <PresentationFormat>On-screen Show (16:9)</PresentationFormat>
  <Paragraphs>175</Paragraphs>
  <Slides>16</Slides>
  <Notes>16</Notes>
  <HiddenSlides>0</HiddenSlides>
  <MMClips>16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Georgia</vt:lpstr>
      <vt:lpstr>Lucida Grande</vt:lpstr>
      <vt:lpstr>Tw Cen MT</vt:lpstr>
      <vt:lpstr>Master 2</vt:lpstr>
      <vt:lpstr>Mental health during COVID-19:  What is the role of technologies? Australian Public Health Conference 2020 Oct 20</vt:lpstr>
      <vt:lpstr>Outline </vt:lpstr>
      <vt:lpstr>Outline </vt:lpstr>
      <vt:lpstr>Background</vt:lpstr>
      <vt:lpstr>Background</vt:lpstr>
      <vt:lpstr>Background</vt:lpstr>
      <vt:lpstr>Outline </vt:lpstr>
      <vt:lpstr>Methods</vt:lpstr>
      <vt:lpstr>Methods</vt:lpstr>
      <vt:lpstr>Outline </vt:lpstr>
      <vt:lpstr>Results &amp; Discussion</vt:lpstr>
      <vt:lpstr>Results &amp; Discussion</vt:lpstr>
      <vt:lpstr>Results &amp; Discussion</vt:lpstr>
      <vt:lpstr>Results &amp; Discussion</vt:lpstr>
      <vt:lpstr>Outline </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“art” of time management</dc:title>
  <dc:creator>Ly Tong</dc:creator>
  <cp:lastModifiedBy>Ly Tong</cp:lastModifiedBy>
  <cp:revision>65</cp:revision>
  <dcterms:created xsi:type="dcterms:W3CDTF">2020-09-02T00:46:51Z</dcterms:created>
  <dcterms:modified xsi:type="dcterms:W3CDTF">2020-09-25T02:37:42Z</dcterms:modified>
</cp:coreProperties>
</file>